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77" r:id="rId2"/>
    <p:sldId id="268" r:id="rId3"/>
    <p:sldId id="368" r:id="rId4"/>
    <p:sldId id="271" r:id="rId5"/>
    <p:sldId id="304" r:id="rId6"/>
    <p:sldId id="342" r:id="rId7"/>
    <p:sldId id="343" r:id="rId8"/>
    <p:sldId id="307" r:id="rId9"/>
    <p:sldId id="281" r:id="rId10"/>
    <p:sldId id="310" r:id="rId11"/>
    <p:sldId id="346" r:id="rId12"/>
    <p:sldId id="351" r:id="rId13"/>
    <p:sldId id="352" r:id="rId14"/>
    <p:sldId id="353" r:id="rId15"/>
    <p:sldId id="354" r:id="rId16"/>
    <p:sldId id="369" r:id="rId17"/>
    <p:sldId id="356" r:id="rId18"/>
    <p:sldId id="357" r:id="rId19"/>
    <p:sldId id="355" r:id="rId20"/>
    <p:sldId id="358" r:id="rId21"/>
    <p:sldId id="359" r:id="rId22"/>
    <p:sldId id="360" r:id="rId23"/>
    <p:sldId id="361" r:id="rId24"/>
    <p:sldId id="362" r:id="rId25"/>
    <p:sldId id="370" r:id="rId26"/>
    <p:sldId id="364" r:id="rId27"/>
    <p:sldId id="36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249"/>
    <a:srgbClr val="FFC757"/>
    <a:srgbClr val="CC9900"/>
    <a:srgbClr val="753907"/>
    <a:srgbClr val="CC6600"/>
    <a:srgbClr val="993300"/>
    <a:srgbClr val="FFE0A3"/>
    <a:srgbClr val="FFCC66"/>
    <a:srgbClr val="C0EACB"/>
    <a:srgbClr val="7457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8147B-C002-4D38-87AA-44B7C809D3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EDA4169-3067-4654-9EE4-0FFA7A28D6C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Inscrições</a:t>
          </a:r>
          <a:endParaRPr lang="pt-BR" sz="1600" b="0" dirty="0"/>
        </a:p>
      </dgm:t>
    </dgm:pt>
    <dgm:pt modelId="{5AAA940D-2F88-4C0A-A853-F85BEBC9D023}" type="parTrans" cxnId="{ABEB8F6A-DA22-44AD-8C30-81A0F6BC13FD}">
      <dgm:prSet/>
      <dgm:spPr/>
      <dgm:t>
        <a:bodyPr/>
        <a:lstStyle/>
        <a:p>
          <a:endParaRPr lang="pt-BR"/>
        </a:p>
      </dgm:t>
    </dgm:pt>
    <dgm:pt modelId="{D40FC823-38DF-405E-8A18-D12E791CA0E8}" type="sibTrans" cxnId="{ABEB8F6A-DA22-44AD-8C30-81A0F6BC13F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dirty="0"/>
        </a:p>
      </dgm:t>
    </dgm:pt>
    <dgm:pt modelId="{41937516-1A1E-42E6-8C7B-B6D2B62DC0B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Pré-avaliação</a:t>
          </a:r>
          <a:endParaRPr lang="pt-BR" sz="1600" b="0" dirty="0"/>
        </a:p>
      </dgm:t>
    </dgm:pt>
    <dgm:pt modelId="{46E39F3F-6103-4533-BAD5-BD2DECB3561C}" type="parTrans" cxnId="{BCCE7DFE-0361-41FE-B4D5-2294AF9C1D1B}">
      <dgm:prSet/>
      <dgm:spPr/>
      <dgm:t>
        <a:bodyPr/>
        <a:lstStyle/>
        <a:p>
          <a:endParaRPr lang="pt-BR"/>
        </a:p>
      </dgm:t>
    </dgm:pt>
    <dgm:pt modelId="{9F296EA1-5201-4E84-96D1-DF2E69320365}" type="sibTrans" cxnId="{BCCE7DFE-0361-41FE-B4D5-2294AF9C1D1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dirty="0"/>
        </a:p>
      </dgm:t>
    </dgm:pt>
    <dgm:pt modelId="{3352C242-D99A-4DA2-87FF-4E2B1C13000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Tabela </a:t>
          </a:r>
          <a:r>
            <a:rPr lang="pt-BR" sz="1600" b="0" dirty="0" err="1" smtClean="0"/>
            <a:t>Orientativa</a:t>
          </a:r>
          <a:endParaRPr lang="pt-BR" sz="1600" b="0" dirty="0"/>
        </a:p>
      </dgm:t>
    </dgm:pt>
    <dgm:pt modelId="{F5C3F061-BBE4-44CE-8574-AB4380F62B8E}" type="parTrans" cxnId="{FBFB2E01-BE64-40AD-9D62-76FC93A23D7F}">
      <dgm:prSet/>
      <dgm:spPr/>
      <dgm:t>
        <a:bodyPr/>
        <a:lstStyle/>
        <a:p>
          <a:endParaRPr lang="pt-BR"/>
        </a:p>
      </dgm:t>
    </dgm:pt>
    <dgm:pt modelId="{5747A7C4-086A-4FA2-803C-88C6DB542941}" type="sibTrans" cxnId="{FBFB2E01-BE64-40AD-9D62-76FC93A23D7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dirty="0"/>
        </a:p>
      </dgm:t>
    </dgm:pt>
    <dgm:pt modelId="{5D5DB8F8-7F10-4F1F-AFE1-F697377639B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Análise dos Pontos</a:t>
          </a:r>
          <a:endParaRPr lang="pt-BR" sz="1600" b="0" dirty="0"/>
        </a:p>
      </dgm:t>
    </dgm:pt>
    <dgm:pt modelId="{C1B6DAEB-1F46-4DF0-81FA-AB3D2F107B2E}" type="parTrans" cxnId="{423C011D-FBF5-4242-AA02-1A0847A6B2E2}">
      <dgm:prSet/>
      <dgm:spPr/>
      <dgm:t>
        <a:bodyPr/>
        <a:lstStyle/>
        <a:p>
          <a:endParaRPr lang="pt-BR"/>
        </a:p>
      </dgm:t>
    </dgm:pt>
    <dgm:pt modelId="{F79F5B03-FFFE-4563-863E-39C2C112B235}" type="sibTrans" cxnId="{423C011D-FBF5-4242-AA02-1A0847A6B2E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31F4F38-3918-4F22-9109-8F9A51685B9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smtClean="0"/>
            <a:t>Processo Estatístico</a:t>
          </a:r>
          <a:endParaRPr lang="pt-BR" sz="1600" b="0" dirty="0"/>
        </a:p>
      </dgm:t>
    </dgm:pt>
    <dgm:pt modelId="{D7EC592C-E152-48F7-B4B3-4A5867CDD16A}" type="parTrans" cxnId="{B38633C5-B6A5-4CAF-B991-E4494C4A1206}">
      <dgm:prSet/>
      <dgm:spPr/>
      <dgm:t>
        <a:bodyPr/>
        <a:lstStyle/>
        <a:p>
          <a:endParaRPr lang="pt-BR"/>
        </a:p>
      </dgm:t>
    </dgm:pt>
    <dgm:pt modelId="{74AA7087-1AE8-406F-991E-74E6A3208BE0}" type="sibTrans" cxnId="{B38633C5-B6A5-4CAF-B991-E4494C4A120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C034F35-A5C8-40B7-AD3D-05E01B4A1B9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Gráficos</a:t>
          </a:r>
          <a:endParaRPr lang="pt-BR" sz="1600" b="0" dirty="0"/>
        </a:p>
      </dgm:t>
    </dgm:pt>
    <dgm:pt modelId="{8AB16776-6005-415C-BF52-B3CDF61F6ACB}" type="parTrans" cxnId="{64F8047F-574D-488E-897E-97952378AF86}">
      <dgm:prSet/>
      <dgm:spPr/>
      <dgm:t>
        <a:bodyPr/>
        <a:lstStyle/>
        <a:p>
          <a:endParaRPr lang="pt-BR"/>
        </a:p>
      </dgm:t>
    </dgm:pt>
    <dgm:pt modelId="{426F964E-F158-4B79-B3DE-ABCDE7E1CAB0}" type="sibTrans" cxnId="{64F8047F-574D-488E-897E-97952378AF8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E0F3C90-20F5-453C-9853-347E6884877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Desvio Padrão</a:t>
          </a:r>
          <a:endParaRPr lang="pt-BR" sz="1200" b="0" dirty="0"/>
        </a:p>
      </dgm:t>
    </dgm:pt>
    <dgm:pt modelId="{D0BEBA97-F457-4B0C-AF3B-9F1E1BA9E046}" type="parTrans" cxnId="{645342C7-7F69-4B7A-93B1-B031E0CEEB36}">
      <dgm:prSet/>
      <dgm:spPr/>
      <dgm:t>
        <a:bodyPr/>
        <a:lstStyle/>
        <a:p>
          <a:endParaRPr lang="pt-BR"/>
        </a:p>
      </dgm:t>
    </dgm:pt>
    <dgm:pt modelId="{8B2107AD-0F8F-4ED9-A7C1-0094A91B9081}" type="sibTrans" cxnId="{645342C7-7F69-4B7A-93B1-B031E0CEEB36}">
      <dgm:prSet/>
      <dgm:spPr/>
      <dgm:t>
        <a:bodyPr/>
        <a:lstStyle/>
        <a:p>
          <a:endParaRPr lang="pt-BR"/>
        </a:p>
      </dgm:t>
    </dgm:pt>
    <dgm:pt modelId="{445EDD0F-2347-41FA-8150-184936DF026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Intervalo de Confiança</a:t>
          </a:r>
          <a:endParaRPr lang="pt-BR" sz="1200" b="0" dirty="0"/>
        </a:p>
      </dgm:t>
    </dgm:pt>
    <dgm:pt modelId="{08B9C310-A2F0-4C32-B86F-AB555E7EFF45}" type="parTrans" cxnId="{7598966F-013C-41F8-BAFF-513491D324D7}">
      <dgm:prSet/>
      <dgm:spPr/>
      <dgm:t>
        <a:bodyPr/>
        <a:lstStyle/>
        <a:p>
          <a:endParaRPr lang="pt-BR"/>
        </a:p>
      </dgm:t>
    </dgm:pt>
    <dgm:pt modelId="{50DF4B6C-5228-4D4F-984A-88A10BE2943C}" type="sibTrans" cxnId="{7598966F-013C-41F8-BAFF-513491D324D7}">
      <dgm:prSet/>
      <dgm:spPr/>
      <dgm:t>
        <a:bodyPr/>
        <a:lstStyle/>
        <a:p>
          <a:endParaRPr lang="pt-BR"/>
        </a:p>
      </dgm:t>
    </dgm:pt>
    <dgm:pt modelId="{E97F5697-5A55-400D-8BD6-6344062CA4A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Médias</a:t>
          </a:r>
          <a:endParaRPr lang="pt-BR" sz="1200" b="0" dirty="0"/>
        </a:p>
      </dgm:t>
    </dgm:pt>
    <dgm:pt modelId="{F97DC70C-E38D-461D-A92F-745ACFBFCE75}" type="parTrans" cxnId="{A5AB16C7-8ED6-4E84-9AAA-328617CFD280}">
      <dgm:prSet/>
      <dgm:spPr/>
      <dgm:t>
        <a:bodyPr/>
        <a:lstStyle/>
        <a:p>
          <a:endParaRPr lang="pt-BR"/>
        </a:p>
      </dgm:t>
    </dgm:pt>
    <dgm:pt modelId="{FBC63B04-5A5D-495C-8CB1-D6FADB39CBE9}" type="sibTrans" cxnId="{A5AB16C7-8ED6-4E84-9AAA-328617CFD280}">
      <dgm:prSet/>
      <dgm:spPr/>
      <dgm:t>
        <a:bodyPr/>
        <a:lstStyle/>
        <a:p>
          <a:endParaRPr lang="pt-BR"/>
        </a:p>
      </dgm:t>
    </dgm:pt>
    <dgm:pt modelId="{ACCBE060-EACC-4338-8D27-17075AECA21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Votação Final</a:t>
          </a:r>
          <a:endParaRPr lang="pt-BR" sz="1600" b="0" dirty="0"/>
        </a:p>
      </dgm:t>
    </dgm:pt>
    <dgm:pt modelId="{1DC3415F-30BE-40A6-BBB8-395BC197C7FF}" type="parTrans" cxnId="{B03C5935-E2AA-483A-A23D-8B291FAB029A}">
      <dgm:prSet/>
      <dgm:spPr/>
      <dgm:t>
        <a:bodyPr/>
        <a:lstStyle/>
        <a:p>
          <a:endParaRPr lang="pt-BR"/>
        </a:p>
      </dgm:t>
    </dgm:pt>
    <dgm:pt modelId="{866C31E0-6DA8-446E-878A-BDE8EC9A762D}" type="sibTrans" cxnId="{B03C5935-E2AA-483A-A23D-8B291FAB029A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653099E-24C7-4BBA-B1BB-9C0A9D403A1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Colocação / Ordenação</a:t>
          </a:r>
          <a:endParaRPr lang="pt-BR" sz="1200" b="0" dirty="0"/>
        </a:p>
      </dgm:t>
    </dgm:pt>
    <dgm:pt modelId="{A5A54151-6B27-4182-9A70-04AB98697312}" type="parTrans" cxnId="{A49D657A-9C8D-498B-B4B1-02EE62C7A08F}">
      <dgm:prSet/>
      <dgm:spPr/>
      <dgm:t>
        <a:bodyPr/>
        <a:lstStyle/>
        <a:p>
          <a:endParaRPr lang="pt-BR"/>
        </a:p>
      </dgm:t>
    </dgm:pt>
    <dgm:pt modelId="{CF2A22B6-F3D1-4CA3-90F7-6934BFA80009}" type="sibTrans" cxnId="{A49D657A-9C8D-498B-B4B1-02EE62C7A08F}">
      <dgm:prSet/>
      <dgm:spPr/>
      <dgm:t>
        <a:bodyPr/>
        <a:lstStyle/>
        <a:p>
          <a:endParaRPr lang="pt-BR"/>
        </a:p>
      </dgm:t>
    </dgm:pt>
    <dgm:pt modelId="{A282C50E-BAD5-445E-9AE4-AC9922F33B5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1" dirty="0" smtClean="0">
              <a:effectLst/>
            </a:rPr>
            <a:t>Encontro anual dos Associados.</a:t>
          </a:r>
        </a:p>
        <a:p>
          <a:r>
            <a:rPr lang="pt-BR" sz="1200" b="1" dirty="0" smtClean="0">
              <a:effectLst/>
            </a:rPr>
            <a:t>(Entrega do Prêmio)</a:t>
          </a:r>
          <a:endParaRPr lang="pt-BR" sz="1200" b="1" dirty="0">
            <a:effectLst/>
          </a:endParaRPr>
        </a:p>
      </dgm:t>
    </dgm:pt>
    <dgm:pt modelId="{AFDBF395-DA18-461C-B10C-28FA66F93222}" type="parTrans" cxnId="{2C9F23E9-2209-422D-A01F-2E2A010307B7}">
      <dgm:prSet/>
      <dgm:spPr/>
      <dgm:t>
        <a:bodyPr/>
        <a:lstStyle/>
        <a:p>
          <a:endParaRPr lang="pt-BR"/>
        </a:p>
      </dgm:t>
    </dgm:pt>
    <dgm:pt modelId="{923D858A-BDD4-49B9-BD34-3E65CF672CFA}" type="sibTrans" cxnId="{2C9F23E9-2209-422D-A01F-2E2A010307B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1DF9594-9E11-440F-AAD8-7AD4F484F73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Material enviado</a:t>
          </a:r>
          <a:endParaRPr lang="pt-BR" sz="1200" b="0" dirty="0"/>
        </a:p>
      </dgm:t>
    </dgm:pt>
    <dgm:pt modelId="{197B813F-0093-47DE-807F-8CF69EB9F9FF}" type="parTrans" cxnId="{6F1D6D94-A04A-43AA-B953-B48829376058}">
      <dgm:prSet/>
      <dgm:spPr/>
      <dgm:t>
        <a:bodyPr/>
        <a:lstStyle/>
        <a:p>
          <a:endParaRPr lang="pt-BR"/>
        </a:p>
      </dgm:t>
    </dgm:pt>
    <dgm:pt modelId="{07398148-991A-4166-AAC3-A763E3041EE6}" type="sibTrans" cxnId="{6F1D6D94-A04A-43AA-B953-B48829376058}">
      <dgm:prSet/>
      <dgm:spPr/>
      <dgm:t>
        <a:bodyPr/>
        <a:lstStyle/>
        <a:p>
          <a:endParaRPr lang="pt-BR"/>
        </a:p>
      </dgm:t>
    </dgm:pt>
    <dgm:pt modelId="{CFCB9A31-47FF-44B9-9B79-BA0E398640E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Critérios de avaliação</a:t>
          </a:r>
          <a:endParaRPr lang="pt-BR" sz="1200" b="0" dirty="0"/>
        </a:p>
      </dgm:t>
    </dgm:pt>
    <dgm:pt modelId="{16A60ABC-47C1-4B30-A58A-55B9A3474EE4}" type="parTrans" cxnId="{A943D0D0-4330-4B86-A583-220001D619FE}">
      <dgm:prSet/>
      <dgm:spPr/>
      <dgm:t>
        <a:bodyPr/>
        <a:lstStyle/>
        <a:p>
          <a:endParaRPr lang="pt-BR"/>
        </a:p>
      </dgm:t>
    </dgm:pt>
    <dgm:pt modelId="{EF1ECF9A-2260-45C8-972F-D6EF53D1DBBA}" type="sibTrans" cxnId="{A943D0D0-4330-4B86-A583-220001D619FE}">
      <dgm:prSet/>
      <dgm:spPr/>
      <dgm:t>
        <a:bodyPr/>
        <a:lstStyle/>
        <a:p>
          <a:endParaRPr lang="pt-BR"/>
        </a:p>
      </dgm:t>
    </dgm:pt>
    <dgm:pt modelId="{84C9D71A-B046-4987-A3BA-41D4EE6DC3C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Análise dos dados</a:t>
          </a:r>
          <a:endParaRPr lang="pt-BR" sz="1200" b="0" dirty="0"/>
        </a:p>
      </dgm:t>
    </dgm:pt>
    <dgm:pt modelId="{8F6E9E20-2690-4FF7-86E8-4078B1CD52CF}" type="parTrans" cxnId="{FEB5D129-1BB1-46F6-8BD5-6C639F392654}">
      <dgm:prSet/>
      <dgm:spPr/>
      <dgm:t>
        <a:bodyPr/>
        <a:lstStyle/>
        <a:p>
          <a:endParaRPr lang="pt-BR"/>
        </a:p>
      </dgm:t>
    </dgm:pt>
    <dgm:pt modelId="{C31D7F13-E349-44C0-8F7E-96E9BFA0C624}" type="sibTrans" cxnId="{FEB5D129-1BB1-46F6-8BD5-6C639F392654}">
      <dgm:prSet/>
      <dgm:spPr/>
      <dgm:t>
        <a:bodyPr/>
        <a:lstStyle/>
        <a:p>
          <a:endParaRPr lang="pt-BR"/>
        </a:p>
      </dgm:t>
    </dgm:pt>
    <dgm:pt modelId="{ED31B356-B0D6-4F45-B8C6-CC384AFDA22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Relatórios circunstanciados</a:t>
          </a:r>
          <a:endParaRPr lang="pt-BR" sz="1200" b="0" dirty="0"/>
        </a:p>
      </dgm:t>
    </dgm:pt>
    <dgm:pt modelId="{C49B3129-7F18-4796-B3FC-1702CE641FEA}" type="parTrans" cxnId="{5F6024CB-B1D3-452C-9399-F9111A5525A4}">
      <dgm:prSet/>
      <dgm:spPr/>
      <dgm:t>
        <a:bodyPr/>
        <a:lstStyle/>
        <a:p>
          <a:endParaRPr lang="pt-BR"/>
        </a:p>
      </dgm:t>
    </dgm:pt>
    <dgm:pt modelId="{54C7CD31-2F7E-414E-AE4A-7F0CADDCDB1C}" type="sibTrans" cxnId="{5F6024CB-B1D3-452C-9399-F9111A5525A4}">
      <dgm:prSet/>
      <dgm:spPr/>
      <dgm:t>
        <a:bodyPr/>
        <a:lstStyle/>
        <a:p>
          <a:endParaRPr lang="pt-BR"/>
        </a:p>
      </dgm:t>
    </dgm:pt>
    <dgm:pt modelId="{A8B32821-AA50-485D-837A-4DB0C7F7780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Envio do Material preparatório para Comissão Julgadora</a:t>
          </a:r>
          <a:endParaRPr lang="pt-BR" sz="1200" b="0" dirty="0"/>
        </a:p>
      </dgm:t>
    </dgm:pt>
    <dgm:pt modelId="{2D6263A7-DD43-4159-8E88-1CDA4771019C}" type="parTrans" cxnId="{245015E3-AA7B-4945-A26C-E6B75905D88A}">
      <dgm:prSet/>
      <dgm:spPr/>
      <dgm:t>
        <a:bodyPr/>
        <a:lstStyle/>
        <a:p>
          <a:endParaRPr lang="pt-BR"/>
        </a:p>
      </dgm:t>
    </dgm:pt>
    <dgm:pt modelId="{EF5EF734-1905-4240-BE51-608E95ACC72A}" type="sibTrans" cxnId="{245015E3-AA7B-4945-A26C-E6B75905D88A}">
      <dgm:prSet/>
      <dgm:spPr/>
      <dgm:t>
        <a:bodyPr/>
        <a:lstStyle/>
        <a:p>
          <a:endParaRPr lang="pt-BR"/>
        </a:p>
      </dgm:t>
    </dgm:pt>
    <dgm:pt modelId="{EDB2BBE2-9D1E-49AA-9CF8-8051F552850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dirty="0" smtClean="0">
              <a:effectLst/>
              <a:latin typeface="+mn-lt"/>
            </a:rPr>
            <a:t>Divulgação e Marketing</a:t>
          </a:r>
          <a:endParaRPr lang="pt-BR" sz="1400" b="0" dirty="0">
            <a:effectLst/>
            <a:latin typeface="+mn-lt"/>
          </a:endParaRPr>
        </a:p>
      </dgm:t>
    </dgm:pt>
    <dgm:pt modelId="{C584AF92-453B-4A0C-ADA8-5574FAEA04E0}" type="sibTrans" cxnId="{0AA6357D-65E8-4959-9987-B4283E62DC9C}">
      <dgm:prSet/>
      <dgm:spPr/>
      <dgm:t>
        <a:bodyPr/>
        <a:lstStyle/>
        <a:p>
          <a:endParaRPr lang="pt-BR"/>
        </a:p>
      </dgm:t>
    </dgm:pt>
    <dgm:pt modelId="{4E09940D-3DB0-46F2-BCB0-73F97EB3FB68}" type="parTrans" cxnId="{0AA6357D-65E8-4959-9987-B4283E62DC9C}">
      <dgm:prSet/>
      <dgm:spPr/>
      <dgm:t>
        <a:bodyPr/>
        <a:lstStyle/>
        <a:p>
          <a:endParaRPr lang="pt-BR"/>
        </a:p>
      </dgm:t>
    </dgm:pt>
    <dgm:pt modelId="{5057F176-7A01-4B14-8681-5597AA095B3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>
              <a:effectLst/>
              <a:latin typeface="+mn-lt"/>
            </a:rPr>
            <a:t>Revistas, Newsletter, Sites, Congressos, Feiras e </a:t>
          </a:r>
          <a:r>
            <a:rPr lang="pt-BR" sz="1200" b="0" dirty="0" smtClean="0">
              <a:effectLst/>
              <a:latin typeface="+mj-lt"/>
            </a:rPr>
            <a:t>5</a:t>
          </a:r>
          <a:r>
            <a:rPr lang="pt-BR" sz="1200" b="0" dirty="0" smtClean="0">
              <a:effectLst/>
              <a:latin typeface="+mn-lt"/>
            </a:rPr>
            <a:t>º CIMES</a:t>
          </a:r>
          <a:endParaRPr lang="pt-BR" sz="1200" b="0" dirty="0">
            <a:effectLst/>
            <a:latin typeface="+mn-lt"/>
          </a:endParaRPr>
        </a:p>
      </dgm:t>
    </dgm:pt>
    <dgm:pt modelId="{4ED7BC0C-07D4-4E03-9A34-70BE7A9A0C35}" type="parTrans" cxnId="{E74D9FCD-6507-4117-8265-10385C2D8506}">
      <dgm:prSet/>
      <dgm:spPr/>
      <dgm:t>
        <a:bodyPr/>
        <a:lstStyle/>
        <a:p>
          <a:endParaRPr lang="pt-BR"/>
        </a:p>
      </dgm:t>
    </dgm:pt>
    <dgm:pt modelId="{3AEC37F2-48AE-4565-9B5D-1CF6D150CF2E}" type="sibTrans" cxnId="{E74D9FCD-6507-4117-8265-10385C2D8506}">
      <dgm:prSet/>
      <dgm:spPr/>
      <dgm:t>
        <a:bodyPr/>
        <a:lstStyle/>
        <a:p>
          <a:endParaRPr lang="pt-BR"/>
        </a:p>
      </dgm:t>
    </dgm:pt>
    <dgm:pt modelId="{528AA50C-2728-4D4B-B30A-44FC7EB1F05A}" type="pres">
      <dgm:prSet presAssocID="{2218147B-C002-4D38-87AA-44B7C809D3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375952-E8CE-4465-BA3E-1A30F3EA4D15}" type="pres">
      <dgm:prSet presAssocID="{DEDA4169-3067-4654-9EE4-0FFA7A28D6CF}" presName="node" presStyleLbl="node1" presStyleIdx="0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E4DE6D19-BAB7-497A-847F-B03E5BFBDB64}" type="pres">
      <dgm:prSet presAssocID="{D40FC823-38DF-405E-8A18-D12E791CA0E8}" presName="sibTrans" presStyleLbl="sibTrans1D1" presStyleIdx="0" presStyleCnt="8"/>
      <dgm:spPr/>
      <dgm:t>
        <a:bodyPr/>
        <a:lstStyle/>
        <a:p>
          <a:endParaRPr lang="pt-BR"/>
        </a:p>
      </dgm:t>
    </dgm:pt>
    <dgm:pt modelId="{0F558D59-C2BD-4919-A309-9196730CF16C}" type="pres">
      <dgm:prSet presAssocID="{D40FC823-38DF-405E-8A18-D12E791CA0E8}" presName="connectorText" presStyleLbl="sibTrans1D1" presStyleIdx="0" presStyleCnt="8"/>
      <dgm:spPr/>
      <dgm:t>
        <a:bodyPr/>
        <a:lstStyle/>
        <a:p>
          <a:endParaRPr lang="pt-BR"/>
        </a:p>
      </dgm:t>
    </dgm:pt>
    <dgm:pt modelId="{78B2ADE1-16C2-4DD1-8203-BE0A3669B6E2}" type="pres">
      <dgm:prSet presAssocID="{41937516-1A1E-42E6-8C7B-B6D2B62DC0BA}" presName="node" presStyleLbl="node1" presStyleIdx="1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08DB2A95-E85A-424D-90A7-C553F0578FC5}" type="pres">
      <dgm:prSet presAssocID="{9F296EA1-5201-4E84-96D1-DF2E69320365}" presName="sibTrans" presStyleLbl="sibTrans1D1" presStyleIdx="1" presStyleCnt="8"/>
      <dgm:spPr/>
      <dgm:t>
        <a:bodyPr/>
        <a:lstStyle/>
        <a:p>
          <a:endParaRPr lang="pt-BR"/>
        </a:p>
      </dgm:t>
    </dgm:pt>
    <dgm:pt modelId="{28D3D73E-7418-41A7-BF4A-A1FFD0304869}" type="pres">
      <dgm:prSet presAssocID="{9F296EA1-5201-4E84-96D1-DF2E69320365}" presName="connectorText" presStyleLbl="sibTrans1D1" presStyleIdx="1" presStyleCnt="8"/>
      <dgm:spPr/>
      <dgm:t>
        <a:bodyPr/>
        <a:lstStyle/>
        <a:p>
          <a:endParaRPr lang="pt-BR"/>
        </a:p>
      </dgm:t>
    </dgm:pt>
    <dgm:pt modelId="{9C05F81B-34B3-4814-8521-18AAA42AF9C5}" type="pres">
      <dgm:prSet presAssocID="{3352C242-D99A-4DA2-87FF-4E2B1C13000E}" presName="node" presStyleLbl="node1" presStyleIdx="2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833D0A1A-FD38-4F51-831A-BF3BD9DF9CFD}" type="pres">
      <dgm:prSet presAssocID="{5747A7C4-086A-4FA2-803C-88C6DB542941}" presName="sibTrans" presStyleLbl="sibTrans1D1" presStyleIdx="2" presStyleCnt="8"/>
      <dgm:spPr/>
      <dgm:t>
        <a:bodyPr/>
        <a:lstStyle/>
        <a:p>
          <a:endParaRPr lang="pt-BR"/>
        </a:p>
      </dgm:t>
    </dgm:pt>
    <dgm:pt modelId="{C810E4D6-388E-467F-BCBC-AAA6E144439C}" type="pres">
      <dgm:prSet presAssocID="{5747A7C4-086A-4FA2-803C-88C6DB542941}" presName="connectorText" presStyleLbl="sibTrans1D1" presStyleIdx="2" presStyleCnt="8"/>
      <dgm:spPr/>
      <dgm:t>
        <a:bodyPr/>
        <a:lstStyle/>
        <a:p>
          <a:endParaRPr lang="pt-BR"/>
        </a:p>
      </dgm:t>
    </dgm:pt>
    <dgm:pt modelId="{82FE9E68-3174-4719-926C-AA15FB6538E1}" type="pres">
      <dgm:prSet presAssocID="{5D5DB8F8-7F10-4F1F-AFE1-F697377639B3}" presName="node" presStyleLbl="node1" presStyleIdx="3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80E1C84F-507D-44E6-A2A6-B021745521ED}" type="pres">
      <dgm:prSet presAssocID="{F79F5B03-FFFE-4563-863E-39C2C112B235}" presName="sibTrans" presStyleLbl="sibTrans1D1" presStyleIdx="3" presStyleCnt="8"/>
      <dgm:spPr/>
      <dgm:t>
        <a:bodyPr/>
        <a:lstStyle/>
        <a:p>
          <a:endParaRPr lang="pt-BR"/>
        </a:p>
      </dgm:t>
    </dgm:pt>
    <dgm:pt modelId="{F4171E98-14D9-48FB-AF57-DD2B9A07F8CA}" type="pres">
      <dgm:prSet presAssocID="{F79F5B03-FFFE-4563-863E-39C2C112B235}" presName="connectorText" presStyleLbl="sibTrans1D1" presStyleIdx="3" presStyleCnt="8"/>
      <dgm:spPr/>
      <dgm:t>
        <a:bodyPr/>
        <a:lstStyle/>
        <a:p>
          <a:endParaRPr lang="pt-BR"/>
        </a:p>
      </dgm:t>
    </dgm:pt>
    <dgm:pt modelId="{49B0116B-E5CE-495E-8F4A-F5B75B586920}" type="pres">
      <dgm:prSet presAssocID="{231F4F38-3918-4F22-9109-8F9A51685B9C}" presName="node" presStyleLbl="node1" presStyleIdx="4" presStyleCnt="9" custScaleX="1044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0E902DC-816A-416B-8519-4E6245D631DD}" type="pres">
      <dgm:prSet presAssocID="{74AA7087-1AE8-406F-991E-74E6A3208BE0}" presName="sibTrans" presStyleLbl="sibTrans1D1" presStyleIdx="4" presStyleCnt="8"/>
      <dgm:spPr/>
      <dgm:t>
        <a:bodyPr/>
        <a:lstStyle/>
        <a:p>
          <a:endParaRPr lang="pt-BR"/>
        </a:p>
      </dgm:t>
    </dgm:pt>
    <dgm:pt modelId="{4FE8B935-4BB4-48CF-95F0-51BB9A965EC4}" type="pres">
      <dgm:prSet presAssocID="{74AA7087-1AE8-406F-991E-74E6A3208BE0}" presName="connectorText" presStyleLbl="sibTrans1D1" presStyleIdx="4" presStyleCnt="8"/>
      <dgm:spPr/>
      <dgm:t>
        <a:bodyPr/>
        <a:lstStyle/>
        <a:p>
          <a:endParaRPr lang="pt-BR"/>
        </a:p>
      </dgm:t>
    </dgm:pt>
    <dgm:pt modelId="{2C3BAAEA-B005-4AED-B833-3A34B40655B6}" type="pres">
      <dgm:prSet presAssocID="{1C034F35-A5C8-40B7-AD3D-05E01B4A1B98}" presName="node" presStyleLbl="node1" presStyleIdx="5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7FBC247-231D-43EA-BCBE-DD90BBA3E173}" type="pres">
      <dgm:prSet presAssocID="{426F964E-F158-4B79-B3DE-ABCDE7E1CAB0}" presName="sibTrans" presStyleLbl="sibTrans1D1" presStyleIdx="5" presStyleCnt="8"/>
      <dgm:spPr/>
      <dgm:t>
        <a:bodyPr/>
        <a:lstStyle/>
        <a:p>
          <a:endParaRPr lang="pt-BR"/>
        </a:p>
      </dgm:t>
    </dgm:pt>
    <dgm:pt modelId="{0A619C07-3A40-4E17-9E2D-221264660E51}" type="pres">
      <dgm:prSet presAssocID="{426F964E-F158-4B79-B3DE-ABCDE7E1CAB0}" presName="connectorText" presStyleLbl="sibTrans1D1" presStyleIdx="5" presStyleCnt="8"/>
      <dgm:spPr/>
      <dgm:t>
        <a:bodyPr/>
        <a:lstStyle/>
        <a:p>
          <a:endParaRPr lang="pt-BR"/>
        </a:p>
      </dgm:t>
    </dgm:pt>
    <dgm:pt modelId="{EA464021-8F2E-4719-A787-5CC3A1C273D1}" type="pres">
      <dgm:prSet presAssocID="{ACCBE060-EACC-4338-8D27-17075AECA218}" presName="node" presStyleLbl="node1" presStyleIdx="6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F53E839-7B27-4575-B9F9-227712861465}" type="pres">
      <dgm:prSet presAssocID="{866C31E0-6DA8-446E-878A-BDE8EC9A762D}" presName="sibTrans" presStyleLbl="sibTrans1D1" presStyleIdx="6" presStyleCnt="8"/>
      <dgm:spPr/>
      <dgm:t>
        <a:bodyPr/>
        <a:lstStyle/>
        <a:p>
          <a:endParaRPr lang="pt-BR"/>
        </a:p>
      </dgm:t>
    </dgm:pt>
    <dgm:pt modelId="{1E5D063E-6E63-43C7-A6C1-3433B8EE1ED9}" type="pres">
      <dgm:prSet presAssocID="{866C31E0-6DA8-446E-878A-BDE8EC9A762D}" presName="connectorText" presStyleLbl="sibTrans1D1" presStyleIdx="6" presStyleCnt="8"/>
      <dgm:spPr/>
      <dgm:t>
        <a:bodyPr/>
        <a:lstStyle/>
        <a:p>
          <a:endParaRPr lang="pt-BR"/>
        </a:p>
      </dgm:t>
    </dgm:pt>
    <dgm:pt modelId="{96A77611-A11A-4EEB-A1A0-7B3DA980A81E}" type="pres">
      <dgm:prSet presAssocID="{A282C50E-BAD5-445E-9AE4-AC9922F33B5A}" presName="node" presStyleLbl="node1" presStyleIdx="7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70E977DC-FD1F-4DC7-B8A3-B869E48F9B29}" type="pres">
      <dgm:prSet presAssocID="{923D858A-BDD4-49B9-BD34-3E65CF672CFA}" presName="sibTrans" presStyleLbl="sibTrans1D1" presStyleIdx="7" presStyleCnt="8"/>
      <dgm:spPr/>
      <dgm:t>
        <a:bodyPr/>
        <a:lstStyle/>
        <a:p>
          <a:endParaRPr lang="pt-BR"/>
        </a:p>
      </dgm:t>
    </dgm:pt>
    <dgm:pt modelId="{B06010DC-37E5-41CC-A6F8-C8EE2FE8D0F5}" type="pres">
      <dgm:prSet presAssocID="{923D858A-BDD4-49B9-BD34-3E65CF672CFA}" presName="connectorText" presStyleLbl="sibTrans1D1" presStyleIdx="7" presStyleCnt="8"/>
      <dgm:spPr/>
      <dgm:t>
        <a:bodyPr/>
        <a:lstStyle/>
        <a:p>
          <a:endParaRPr lang="pt-BR"/>
        </a:p>
      </dgm:t>
    </dgm:pt>
    <dgm:pt modelId="{4AD73FB6-6F56-4C7D-A712-974250DF3F0D}" type="pres">
      <dgm:prSet presAssocID="{EDB2BBE2-9D1E-49AA-9CF8-8051F5528503}" presName="node" presStyleLbl="node1" presStyleIdx="8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B3A9B79C-CFFE-4150-A2EA-47CEAF39BC1B}" type="presOf" srcId="{231F4F38-3918-4F22-9109-8F9A51685B9C}" destId="{49B0116B-E5CE-495E-8F4A-F5B75B586920}" srcOrd="0" destOrd="0" presId="urn:microsoft.com/office/officeart/2005/8/layout/bProcess3"/>
    <dgm:cxn modelId="{B38633C5-B6A5-4CAF-B991-E4494C4A1206}" srcId="{2218147B-C002-4D38-87AA-44B7C809D3D0}" destId="{231F4F38-3918-4F22-9109-8F9A51685B9C}" srcOrd="4" destOrd="0" parTransId="{D7EC592C-E152-48F7-B4B3-4A5867CDD16A}" sibTransId="{74AA7087-1AE8-406F-991E-74E6A3208BE0}"/>
    <dgm:cxn modelId="{E4D20ABE-4368-425C-8493-FB21B3FE0A9F}" type="presOf" srcId="{445EDD0F-2347-41FA-8150-184936DF026E}" destId="{49B0116B-E5CE-495E-8F4A-F5B75B586920}" srcOrd="0" destOrd="2" presId="urn:microsoft.com/office/officeart/2005/8/layout/bProcess3"/>
    <dgm:cxn modelId="{48A32E5C-ACD9-414C-8382-FF8C2906340B}" type="presOf" srcId="{D40FC823-38DF-405E-8A18-D12E791CA0E8}" destId="{E4DE6D19-BAB7-497A-847F-B03E5BFBDB64}" srcOrd="0" destOrd="0" presId="urn:microsoft.com/office/officeart/2005/8/layout/bProcess3"/>
    <dgm:cxn modelId="{BCCE7DFE-0361-41FE-B4D5-2294AF9C1D1B}" srcId="{2218147B-C002-4D38-87AA-44B7C809D3D0}" destId="{41937516-1A1E-42E6-8C7B-B6D2B62DC0BA}" srcOrd="1" destOrd="0" parTransId="{46E39F3F-6103-4533-BAD5-BD2DECB3561C}" sibTransId="{9F296EA1-5201-4E84-96D1-DF2E69320365}"/>
    <dgm:cxn modelId="{1692C2F7-EF1F-440C-A832-061B933609C7}" type="presOf" srcId="{A8B32821-AA50-485D-837A-4DB0C7F7780A}" destId="{2C3BAAEA-B005-4AED-B833-3A34B40655B6}" srcOrd="0" destOrd="1" presId="urn:microsoft.com/office/officeart/2005/8/layout/bProcess3"/>
    <dgm:cxn modelId="{03806875-D6F2-4E84-B865-EC54FE56E793}" type="presOf" srcId="{C1DF9594-9E11-440F-AAD8-7AD4F484F736}" destId="{9C05F81B-34B3-4814-8521-18AAA42AF9C5}" srcOrd="0" destOrd="1" presId="urn:microsoft.com/office/officeart/2005/8/layout/bProcess3"/>
    <dgm:cxn modelId="{6E317DFA-8F1E-44DC-960D-BA6C8A248137}" type="presOf" srcId="{74AA7087-1AE8-406F-991E-74E6A3208BE0}" destId="{4FE8B935-4BB4-48CF-95F0-51BB9A965EC4}" srcOrd="1" destOrd="0" presId="urn:microsoft.com/office/officeart/2005/8/layout/bProcess3"/>
    <dgm:cxn modelId="{1A13E0DF-3E48-4A49-8F5F-BB0EEDB29460}" type="presOf" srcId="{84C9D71A-B046-4987-A3BA-41D4EE6DC3CE}" destId="{EA464021-8F2E-4719-A787-5CC3A1C273D1}" srcOrd="0" destOrd="1" presId="urn:microsoft.com/office/officeart/2005/8/layout/bProcess3"/>
    <dgm:cxn modelId="{FEB5D129-1BB1-46F6-8BD5-6C639F392654}" srcId="{ACCBE060-EACC-4338-8D27-17075AECA218}" destId="{84C9D71A-B046-4987-A3BA-41D4EE6DC3CE}" srcOrd="0" destOrd="0" parTransId="{8F6E9E20-2690-4FF7-86E8-4078B1CD52CF}" sibTransId="{C31D7F13-E349-44C0-8F7E-96E9BFA0C624}"/>
    <dgm:cxn modelId="{4B06E3D1-9C70-4E74-8041-282D7ED62D43}" type="presOf" srcId="{866C31E0-6DA8-446E-878A-BDE8EC9A762D}" destId="{1E5D063E-6E63-43C7-A6C1-3433B8EE1ED9}" srcOrd="1" destOrd="0" presId="urn:microsoft.com/office/officeart/2005/8/layout/bProcess3"/>
    <dgm:cxn modelId="{6618B22A-0847-4350-B081-36D810ECADF7}" type="presOf" srcId="{74AA7087-1AE8-406F-991E-74E6A3208BE0}" destId="{B0E902DC-816A-416B-8519-4E6245D631DD}" srcOrd="0" destOrd="0" presId="urn:microsoft.com/office/officeart/2005/8/layout/bProcess3"/>
    <dgm:cxn modelId="{6F1D6D94-A04A-43AA-B953-B48829376058}" srcId="{3352C242-D99A-4DA2-87FF-4E2B1C13000E}" destId="{C1DF9594-9E11-440F-AAD8-7AD4F484F736}" srcOrd="0" destOrd="0" parTransId="{197B813F-0093-47DE-807F-8CF69EB9F9FF}" sibTransId="{07398148-991A-4166-AAC3-A763E3041EE6}"/>
    <dgm:cxn modelId="{0E7DF578-1E15-4A03-BF48-679571A58ED0}" type="presOf" srcId="{5057F176-7A01-4B14-8681-5597AA095B30}" destId="{4AD73FB6-6F56-4C7D-A712-974250DF3F0D}" srcOrd="0" destOrd="1" presId="urn:microsoft.com/office/officeart/2005/8/layout/bProcess3"/>
    <dgm:cxn modelId="{AAE3EFF6-6098-4253-8641-1FB9033582C7}" type="presOf" srcId="{41937516-1A1E-42E6-8C7B-B6D2B62DC0BA}" destId="{78B2ADE1-16C2-4DD1-8203-BE0A3669B6E2}" srcOrd="0" destOrd="0" presId="urn:microsoft.com/office/officeart/2005/8/layout/bProcess3"/>
    <dgm:cxn modelId="{2C9F23E9-2209-422D-A01F-2E2A010307B7}" srcId="{2218147B-C002-4D38-87AA-44B7C809D3D0}" destId="{A282C50E-BAD5-445E-9AE4-AC9922F33B5A}" srcOrd="7" destOrd="0" parTransId="{AFDBF395-DA18-461C-B10C-28FA66F93222}" sibTransId="{923D858A-BDD4-49B9-BD34-3E65CF672CFA}"/>
    <dgm:cxn modelId="{B03C5935-E2AA-483A-A23D-8B291FAB029A}" srcId="{2218147B-C002-4D38-87AA-44B7C809D3D0}" destId="{ACCBE060-EACC-4338-8D27-17075AECA218}" srcOrd="6" destOrd="0" parTransId="{1DC3415F-30BE-40A6-BBB8-395BC197C7FF}" sibTransId="{866C31E0-6DA8-446E-878A-BDE8EC9A762D}"/>
    <dgm:cxn modelId="{7598966F-013C-41F8-BAFF-513491D324D7}" srcId="{231F4F38-3918-4F22-9109-8F9A51685B9C}" destId="{445EDD0F-2347-41FA-8150-184936DF026E}" srcOrd="1" destOrd="0" parTransId="{08B9C310-A2F0-4C32-B86F-AB555E7EFF45}" sibTransId="{50DF4B6C-5228-4D4F-984A-88A10BE2943C}"/>
    <dgm:cxn modelId="{645342C7-7F69-4B7A-93B1-B031E0CEEB36}" srcId="{231F4F38-3918-4F22-9109-8F9A51685B9C}" destId="{AE0F3C90-20F5-453C-9853-347E68848770}" srcOrd="0" destOrd="0" parTransId="{D0BEBA97-F457-4B0C-AF3B-9F1E1BA9E046}" sibTransId="{8B2107AD-0F8F-4ED9-A7C1-0094A91B9081}"/>
    <dgm:cxn modelId="{D2029C9C-8E1E-44EC-9893-E9F61D2F0DA1}" type="presOf" srcId="{ACCBE060-EACC-4338-8D27-17075AECA218}" destId="{EA464021-8F2E-4719-A787-5CC3A1C273D1}" srcOrd="0" destOrd="0" presId="urn:microsoft.com/office/officeart/2005/8/layout/bProcess3"/>
    <dgm:cxn modelId="{6F573258-0ECE-4F3E-9709-3C1D6E70906E}" type="presOf" srcId="{DEDA4169-3067-4654-9EE4-0FFA7A28D6CF}" destId="{D5375952-E8CE-4465-BA3E-1A30F3EA4D15}" srcOrd="0" destOrd="0" presId="urn:microsoft.com/office/officeart/2005/8/layout/bProcess3"/>
    <dgm:cxn modelId="{0AA6357D-65E8-4959-9987-B4283E62DC9C}" srcId="{2218147B-C002-4D38-87AA-44B7C809D3D0}" destId="{EDB2BBE2-9D1E-49AA-9CF8-8051F5528503}" srcOrd="8" destOrd="0" parTransId="{4E09940D-3DB0-46F2-BCB0-73F97EB3FB68}" sibTransId="{C584AF92-453B-4A0C-ADA8-5574FAEA04E0}"/>
    <dgm:cxn modelId="{40003A66-4E95-48DC-8D54-A9CB5B90AF6D}" type="presOf" srcId="{D40FC823-38DF-405E-8A18-D12E791CA0E8}" destId="{0F558D59-C2BD-4919-A309-9196730CF16C}" srcOrd="1" destOrd="0" presId="urn:microsoft.com/office/officeart/2005/8/layout/bProcess3"/>
    <dgm:cxn modelId="{30930D15-0C5C-4D08-8973-C830C16BA2A6}" type="presOf" srcId="{2218147B-C002-4D38-87AA-44B7C809D3D0}" destId="{528AA50C-2728-4D4B-B30A-44FC7EB1F05A}" srcOrd="0" destOrd="0" presId="urn:microsoft.com/office/officeart/2005/8/layout/bProcess3"/>
    <dgm:cxn modelId="{6AC1518B-A2A3-4FDF-AC57-29FA3AA924C6}" type="presOf" srcId="{9F296EA1-5201-4E84-96D1-DF2E69320365}" destId="{28D3D73E-7418-41A7-BF4A-A1FFD0304869}" srcOrd="1" destOrd="0" presId="urn:microsoft.com/office/officeart/2005/8/layout/bProcess3"/>
    <dgm:cxn modelId="{A943D0D0-4330-4B86-A583-220001D619FE}" srcId="{3352C242-D99A-4DA2-87FF-4E2B1C13000E}" destId="{CFCB9A31-47FF-44B9-9B79-BA0E398640E5}" srcOrd="1" destOrd="0" parTransId="{16A60ABC-47C1-4B30-A58A-55B9A3474EE4}" sibTransId="{EF1ECF9A-2260-45C8-972F-D6EF53D1DBBA}"/>
    <dgm:cxn modelId="{5F6024CB-B1D3-452C-9399-F9111A5525A4}" srcId="{ACCBE060-EACC-4338-8D27-17075AECA218}" destId="{ED31B356-B0D6-4F45-B8C6-CC384AFDA225}" srcOrd="1" destOrd="0" parTransId="{C49B3129-7F18-4796-B3FC-1702CE641FEA}" sibTransId="{54C7CD31-2F7E-414E-AE4A-7F0CADDCDB1C}"/>
    <dgm:cxn modelId="{ABEB8F6A-DA22-44AD-8C30-81A0F6BC13FD}" srcId="{2218147B-C002-4D38-87AA-44B7C809D3D0}" destId="{DEDA4169-3067-4654-9EE4-0FFA7A28D6CF}" srcOrd="0" destOrd="0" parTransId="{5AAA940D-2F88-4C0A-A853-F85BEBC9D023}" sibTransId="{D40FC823-38DF-405E-8A18-D12E791CA0E8}"/>
    <dgm:cxn modelId="{485708EC-422E-4615-83C3-B8B36EEE3EFE}" type="presOf" srcId="{EDB2BBE2-9D1E-49AA-9CF8-8051F5528503}" destId="{4AD73FB6-6F56-4C7D-A712-974250DF3F0D}" srcOrd="0" destOrd="0" presId="urn:microsoft.com/office/officeart/2005/8/layout/bProcess3"/>
    <dgm:cxn modelId="{44EB36BC-A933-4FBD-A68A-16254DED278C}" type="presOf" srcId="{1C034F35-A5C8-40B7-AD3D-05E01B4A1B98}" destId="{2C3BAAEA-B005-4AED-B833-3A34B40655B6}" srcOrd="0" destOrd="0" presId="urn:microsoft.com/office/officeart/2005/8/layout/bProcess3"/>
    <dgm:cxn modelId="{C3CAE32A-4669-46C4-82F1-2FCD1DCB57CF}" type="presOf" srcId="{866C31E0-6DA8-446E-878A-BDE8EC9A762D}" destId="{DF53E839-7B27-4575-B9F9-227712861465}" srcOrd="0" destOrd="0" presId="urn:microsoft.com/office/officeart/2005/8/layout/bProcess3"/>
    <dgm:cxn modelId="{CD6838F2-2A3E-4899-AAD3-20C0A1D7A9F0}" type="presOf" srcId="{426F964E-F158-4B79-B3DE-ABCDE7E1CAB0}" destId="{B7FBC247-231D-43EA-BCBE-DD90BBA3E173}" srcOrd="0" destOrd="0" presId="urn:microsoft.com/office/officeart/2005/8/layout/bProcess3"/>
    <dgm:cxn modelId="{34D9A7BA-9C30-401B-A3CC-C4327E0BFD9B}" type="presOf" srcId="{A282C50E-BAD5-445E-9AE4-AC9922F33B5A}" destId="{96A77611-A11A-4EEB-A1A0-7B3DA980A81E}" srcOrd="0" destOrd="0" presId="urn:microsoft.com/office/officeart/2005/8/layout/bProcess3"/>
    <dgm:cxn modelId="{4BA6C86F-42ED-44EF-AFF7-FD5E99565A1E}" type="presOf" srcId="{9F296EA1-5201-4E84-96D1-DF2E69320365}" destId="{08DB2A95-E85A-424D-90A7-C553F0578FC5}" srcOrd="0" destOrd="0" presId="urn:microsoft.com/office/officeart/2005/8/layout/bProcess3"/>
    <dgm:cxn modelId="{C8FEAFC9-0EC7-4741-898A-0AA4994C45AE}" type="presOf" srcId="{5653099E-24C7-4BBA-B1BB-9C0A9D403A13}" destId="{82FE9E68-3174-4719-926C-AA15FB6538E1}" srcOrd="0" destOrd="2" presId="urn:microsoft.com/office/officeart/2005/8/layout/bProcess3"/>
    <dgm:cxn modelId="{0561903D-9221-4BC5-80BA-ED64F4B3DA25}" type="presOf" srcId="{E97F5697-5A55-400D-8BD6-6344062CA4A7}" destId="{82FE9E68-3174-4719-926C-AA15FB6538E1}" srcOrd="0" destOrd="1" presId="urn:microsoft.com/office/officeart/2005/8/layout/bProcess3"/>
    <dgm:cxn modelId="{4BBF1FF0-72F8-4E67-9CA0-779FF4F18707}" type="presOf" srcId="{F79F5B03-FFFE-4563-863E-39C2C112B235}" destId="{80E1C84F-507D-44E6-A2A6-B021745521ED}" srcOrd="0" destOrd="0" presId="urn:microsoft.com/office/officeart/2005/8/layout/bProcess3"/>
    <dgm:cxn modelId="{0BF591C1-7AC3-4CBE-A93A-EF9882AF75E5}" type="presOf" srcId="{ED31B356-B0D6-4F45-B8C6-CC384AFDA225}" destId="{EA464021-8F2E-4719-A787-5CC3A1C273D1}" srcOrd="0" destOrd="2" presId="urn:microsoft.com/office/officeart/2005/8/layout/bProcess3"/>
    <dgm:cxn modelId="{4A852935-5A02-43A0-9080-CD873FCFFEF5}" type="presOf" srcId="{923D858A-BDD4-49B9-BD34-3E65CF672CFA}" destId="{70E977DC-FD1F-4DC7-B8A3-B869E48F9B29}" srcOrd="0" destOrd="0" presId="urn:microsoft.com/office/officeart/2005/8/layout/bProcess3"/>
    <dgm:cxn modelId="{1882918E-D7EF-4EBA-8E93-344D09FCC04C}" type="presOf" srcId="{CFCB9A31-47FF-44B9-9B79-BA0E398640E5}" destId="{9C05F81B-34B3-4814-8521-18AAA42AF9C5}" srcOrd="0" destOrd="2" presId="urn:microsoft.com/office/officeart/2005/8/layout/bProcess3"/>
    <dgm:cxn modelId="{65085157-B9CF-415D-A33F-EDE3BD2265EB}" type="presOf" srcId="{923D858A-BDD4-49B9-BD34-3E65CF672CFA}" destId="{B06010DC-37E5-41CC-A6F8-C8EE2FE8D0F5}" srcOrd="1" destOrd="0" presId="urn:microsoft.com/office/officeart/2005/8/layout/bProcess3"/>
    <dgm:cxn modelId="{FBFB2E01-BE64-40AD-9D62-76FC93A23D7F}" srcId="{2218147B-C002-4D38-87AA-44B7C809D3D0}" destId="{3352C242-D99A-4DA2-87FF-4E2B1C13000E}" srcOrd="2" destOrd="0" parTransId="{F5C3F061-BBE4-44CE-8574-AB4380F62B8E}" sibTransId="{5747A7C4-086A-4FA2-803C-88C6DB542941}"/>
    <dgm:cxn modelId="{764C3E2E-0782-4EB5-BDCC-F9A5C167BE58}" type="presOf" srcId="{F79F5B03-FFFE-4563-863E-39C2C112B235}" destId="{F4171E98-14D9-48FB-AF57-DD2B9A07F8CA}" srcOrd="1" destOrd="0" presId="urn:microsoft.com/office/officeart/2005/8/layout/bProcess3"/>
    <dgm:cxn modelId="{F827A7C0-837B-4520-ACF3-5DC85E584C95}" type="presOf" srcId="{3352C242-D99A-4DA2-87FF-4E2B1C13000E}" destId="{9C05F81B-34B3-4814-8521-18AAA42AF9C5}" srcOrd="0" destOrd="0" presId="urn:microsoft.com/office/officeart/2005/8/layout/bProcess3"/>
    <dgm:cxn modelId="{245015E3-AA7B-4945-A26C-E6B75905D88A}" srcId="{1C034F35-A5C8-40B7-AD3D-05E01B4A1B98}" destId="{A8B32821-AA50-485D-837A-4DB0C7F7780A}" srcOrd="0" destOrd="0" parTransId="{2D6263A7-DD43-4159-8E88-1CDA4771019C}" sibTransId="{EF5EF734-1905-4240-BE51-608E95ACC72A}"/>
    <dgm:cxn modelId="{A591ED4B-32B3-44FD-A6F1-A39385DD05A1}" type="presOf" srcId="{5747A7C4-086A-4FA2-803C-88C6DB542941}" destId="{C810E4D6-388E-467F-BCBC-AAA6E144439C}" srcOrd="1" destOrd="0" presId="urn:microsoft.com/office/officeart/2005/8/layout/bProcess3"/>
    <dgm:cxn modelId="{0AC36C75-8064-4A6B-97C7-8B473B2E74B2}" type="presOf" srcId="{AE0F3C90-20F5-453C-9853-347E68848770}" destId="{49B0116B-E5CE-495E-8F4A-F5B75B586920}" srcOrd="0" destOrd="1" presId="urn:microsoft.com/office/officeart/2005/8/layout/bProcess3"/>
    <dgm:cxn modelId="{AAC8CEC9-E743-4014-881F-3EBE495EF642}" type="presOf" srcId="{426F964E-F158-4B79-B3DE-ABCDE7E1CAB0}" destId="{0A619C07-3A40-4E17-9E2D-221264660E51}" srcOrd="1" destOrd="0" presId="urn:microsoft.com/office/officeart/2005/8/layout/bProcess3"/>
    <dgm:cxn modelId="{E74D9FCD-6507-4117-8265-10385C2D8506}" srcId="{EDB2BBE2-9D1E-49AA-9CF8-8051F5528503}" destId="{5057F176-7A01-4B14-8681-5597AA095B30}" srcOrd="0" destOrd="0" parTransId="{4ED7BC0C-07D4-4E03-9A34-70BE7A9A0C35}" sibTransId="{3AEC37F2-48AE-4565-9B5D-1CF6D150CF2E}"/>
    <dgm:cxn modelId="{64F8047F-574D-488E-897E-97952378AF86}" srcId="{2218147B-C002-4D38-87AA-44B7C809D3D0}" destId="{1C034F35-A5C8-40B7-AD3D-05E01B4A1B98}" srcOrd="5" destOrd="0" parTransId="{8AB16776-6005-415C-BF52-B3CDF61F6ACB}" sibTransId="{426F964E-F158-4B79-B3DE-ABCDE7E1CAB0}"/>
    <dgm:cxn modelId="{A49D657A-9C8D-498B-B4B1-02EE62C7A08F}" srcId="{5D5DB8F8-7F10-4F1F-AFE1-F697377639B3}" destId="{5653099E-24C7-4BBA-B1BB-9C0A9D403A13}" srcOrd="1" destOrd="0" parTransId="{A5A54151-6B27-4182-9A70-04AB98697312}" sibTransId="{CF2A22B6-F3D1-4CA3-90F7-6934BFA80009}"/>
    <dgm:cxn modelId="{A4EFC646-123A-45FA-B1B5-848A5105A8AE}" type="presOf" srcId="{5D5DB8F8-7F10-4F1F-AFE1-F697377639B3}" destId="{82FE9E68-3174-4719-926C-AA15FB6538E1}" srcOrd="0" destOrd="0" presId="urn:microsoft.com/office/officeart/2005/8/layout/bProcess3"/>
    <dgm:cxn modelId="{D477D44C-3AAB-41DD-9716-6D12D3C58E86}" type="presOf" srcId="{5747A7C4-086A-4FA2-803C-88C6DB542941}" destId="{833D0A1A-FD38-4F51-831A-BF3BD9DF9CFD}" srcOrd="0" destOrd="0" presId="urn:microsoft.com/office/officeart/2005/8/layout/bProcess3"/>
    <dgm:cxn modelId="{A5AB16C7-8ED6-4E84-9AAA-328617CFD280}" srcId="{5D5DB8F8-7F10-4F1F-AFE1-F697377639B3}" destId="{E97F5697-5A55-400D-8BD6-6344062CA4A7}" srcOrd="0" destOrd="0" parTransId="{F97DC70C-E38D-461D-A92F-745ACFBFCE75}" sibTransId="{FBC63B04-5A5D-495C-8CB1-D6FADB39CBE9}"/>
    <dgm:cxn modelId="{423C011D-FBF5-4242-AA02-1A0847A6B2E2}" srcId="{2218147B-C002-4D38-87AA-44B7C809D3D0}" destId="{5D5DB8F8-7F10-4F1F-AFE1-F697377639B3}" srcOrd="3" destOrd="0" parTransId="{C1B6DAEB-1F46-4DF0-81FA-AB3D2F107B2E}" sibTransId="{F79F5B03-FFFE-4563-863E-39C2C112B235}"/>
    <dgm:cxn modelId="{32CBB8CC-9FD9-4E6F-BB2B-F7F4F5CA7E8C}" type="presParOf" srcId="{528AA50C-2728-4D4B-B30A-44FC7EB1F05A}" destId="{D5375952-E8CE-4465-BA3E-1A30F3EA4D15}" srcOrd="0" destOrd="0" presId="urn:microsoft.com/office/officeart/2005/8/layout/bProcess3"/>
    <dgm:cxn modelId="{432DA932-1D3C-4C2A-AD90-AB908143C057}" type="presParOf" srcId="{528AA50C-2728-4D4B-B30A-44FC7EB1F05A}" destId="{E4DE6D19-BAB7-497A-847F-B03E5BFBDB64}" srcOrd="1" destOrd="0" presId="urn:microsoft.com/office/officeart/2005/8/layout/bProcess3"/>
    <dgm:cxn modelId="{CDCF22EB-9F35-4A1F-B410-A411250ACE9F}" type="presParOf" srcId="{E4DE6D19-BAB7-497A-847F-B03E5BFBDB64}" destId="{0F558D59-C2BD-4919-A309-9196730CF16C}" srcOrd="0" destOrd="0" presId="urn:microsoft.com/office/officeart/2005/8/layout/bProcess3"/>
    <dgm:cxn modelId="{E84F00FB-9914-441D-AA68-61E58ACB7567}" type="presParOf" srcId="{528AA50C-2728-4D4B-B30A-44FC7EB1F05A}" destId="{78B2ADE1-16C2-4DD1-8203-BE0A3669B6E2}" srcOrd="2" destOrd="0" presId="urn:microsoft.com/office/officeart/2005/8/layout/bProcess3"/>
    <dgm:cxn modelId="{AB443330-A330-4E99-BDCB-D9AD2CBF7E58}" type="presParOf" srcId="{528AA50C-2728-4D4B-B30A-44FC7EB1F05A}" destId="{08DB2A95-E85A-424D-90A7-C553F0578FC5}" srcOrd="3" destOrd="0" presId="urn:microsoft.com/office/officeart/2005/8/layout/bProcess3"/>
    <dgm:cxn modelId="{174F43B8-707A-41C9-B9B4-0C607C25F0D2}" type="presParOf" srcId="{08DB2A95-E85A-424D-90A7-C553F0578FC5}" destId="{28D3D73E-7418-41A7-BF4A-A1FFD0304869}" srcOrd="0" destOrd="0" presId="urn:microsoft.com/office/officeart/2005/8/layout/bProcess3"/>
    <dgm:cxn modelId="{8689D8A8-6282-4C5A-8DCF-9F1F19D27BEE}" type="presParOf" srcId="{528AA50C-2728-4D4B-B30A-44FC7EB1F05A}" destId="{9C05F81B-34B3-4814-8521-18AAA42AF9C5}" srcOrd="4" destOrd="0" presId="urn:microsoft.com/office/officeart/2005/8/layout/bProcess3"/>
    <dgm:cxn modelId="{A6500694-22A3-46F2-A3C7-268FC61BC9D1}" type="presParOf" srcId="{528AA50C-2728-4D4B-B30A-44FC7EB1F05A}" destId="{833D0A1A-FD38-4F51-831A-BF3BD9DF9CFD}" srcOrd="5" destOrd="0" presId="urn:microsoft.com/office/officeart/2005/8/layout/bProcess3"/>
    <dgm:cxn modelId="{3A5D598E-5D92-4FCC-893F-1E455C8225F5}" type="presParOf" srcId="{833D0A1A-FD38-4F51-831A-BF3BD9DF9CFD}" destId="{C810E4D6-388E-467F-BCBC-AAA6E144439C}" srcOrd="0" destOrd="0" presId="urn:microsoft.com/office/officeart/2005/8/layout/bProcess3"/>
    <dgm:cxn modelId="{67ADD8FC-0ACC-4A1B-810B-7216D92AF5B5}" type="presParOf" srcId="{528AA50C-2728-4D4B-B30A-44FC7EB1F05A}" destId="{82FE9E68-3174-4719-926C-AA15FB6538E1}" srcOrd="6" destOrd="0" presId="urn:microsoft.com/office/officeart/2005/8/layout/bProcess3"/>
    <dgm:cxn modelId="{4D2232BD-D9C0-4B7D-B8A5-27197A10B9EE}" type="presParOf" srcId="{528AA50C-2728-4D4B-B30A-44FC7EB1F05A}" destId="{80E1C84F-507D-44E6-A2A6-B021745521ED}" srcOrd="7" destOrd="0" presId="urn:microsoft.com/office/officeart/2005/8/layout/bProcess3"/>
    <dgm:cxn modelId="{E281CC31-B0CC-4250-93CE-DC5865D16DF1}" type="presParOf" srcId="{80E1C84F-507D-44E6-A2A6-B021745521ED}" destId="{F4171E98-14D9-48FB-AF57-DD2B9A07F8CA}" srcOrd="0" destOrd="0" presId="urn:microsoft.com/office/officeart/2005/8/layout/bProcess3"/>
    <dgm:cxn modelId="{293C327E-8600-4D98-822C-7EEF14AF59B8}" type="presParOf" srcId="{528AA50C-2728-4D4B-B30A-44FC7EB1F05A}" destId="{49B0116B-E5CE-495E-8F4A-F5B75B586920}" srcOrd="8" destOrd="0" presId="urn:microsoft.com/office/officeart/2005/8/layout/bProcess3"/>
    <dgm:cxn modelId="{C1FCE8FF-426D-4053-A9EA-C5578755309D}" type="presParOf" srcId="{528AA50C-2728-4D4B-B30A-44FC7EB1F05A}" destId="{B0E902DC-816A-416B-8519-4E6245D631DD}" srcOrd="9" destOrd="0" presId="urn:microsoft.com/office/officeart/2005/8/layout/bProcess3"/>
    <dgm:cxn modelId="{2E94D471-9F16-4B56-979E-62CB60F0581B}" type="presParOf" srcId="{B0E902DC-816A-416B-8519-4E6245D631DD}" destId="{4FE8B935-4BB4-48CF-95F0-51BB9A965EC4}" srcOrd="0" destOrd="0" presId="urn:microsoft.com/office/officeart/2005/8/layout/bProcess3"/>
    <dgm:cxn modelId="{B8947A5F-752B-4F34-B79B-59674D674C77}" type="presParOf" srcId="{528AA50C-2728-4D4B-B30A-44FC7EB1F05A}" destId="{2C3BAAEA-B005-4AED-B833-3A34B40655B6}" srcOrd="10" destOrd="0" presId="urn:microsoft.com/office/officeart/2005/8/layout/bProcess3"/>
    <dgm:cxn modelId="{F12C8F86-043C-49EE-9DB3-2D7975D843F3}" type="presParOf" srcId="{528AA50C-2728-4D4B-B30A-44FC7EB1F05A}" destId="{B7FBC247-231D-43EA-BCBE-DD90BBA3E173}" srcOrd="11" destOrd="0" presId="urn:microsoft.com/office/officeart/2005/8/layout/bProcess3"/>
    <dgm:cxn modelId="{FAC55642-DFA7-487C-AA39-B8D48F5FA95D}" type="presParOf" srcId="{B7FBC247-231D-43EA-BCBE-DD90BBA3E173}" destId="{0A619C07-3A40-4E17-9E2D-221264660E51}" srcOrd="0" destOrd="0" presId="urn:microsoft.com/office/officeart/2005/8/layout/bProcess3"/>
    <dgm:cxn modelId="{BC16AC86-E575-4177-B552-7731E413A30A}" type="presParOf" srcId="{528AA50C-2728-4D4B-B30A-44FC7EB1F05A}" destId="{EA464021-8F2E-4719-A787-5CC3A1C273D1}" srcOrd="12" destOrd="0" presId="urn:microsoft.com/office/officeart/2005/8/layout/bProcess3"/>
    <dgm:cxn modelId="{25DEA43C-DD5B-40C1-B8C8-C7AF07B3FCF6}" type="presParOf" srcId="{528AA50C-2728-4D4B-B30A-44FC7EB1F05A}" destId="{DF53E839-7B27-4575-B9F9-227712861465}" srcOrd="13" destOrd="0" presId="urn:microsoft.com/office/officeart/2005/8/layout/bProcess3"/>
    <dgm:cxn modelId="{AD745C12-AA8D-48C6-A780-7A46C8BB4675}" type="presParOf" srcId="{DF53E839-7B27-4575-B9F9-227712861465}" destId="{1E5D063E-6E63-43C7-A6C1-3433B8EE1ED9}" srcOrd="0" destOrd="0" presId="urn:microsoft.com/office/officeart/2005/8/layout/bProcess3"/>
    <dgm:cxn modelId="{59EB74AD-208C-4005-98C1-23071E791975}" type="presParOf" srcId="{528AA50C-2728-4D4B-B30A-44FC7EB1F05A}" destId="{96A77611-A11A-4EEB-A1A0-7B3DA980A81E}" srcOrd="14" destOrd="0" presId="urn:microsoft.com/office/officeart/2005/8/layout/bProcess3"/>
    <dgm:cxn modelId="{DA3A16A2-B885-4751-8791-97BAE190008B}" type="presParOf" srcId="{528AA50C-2728-4D4B-B30A-44FC7EB1F05A}" destId="{70E977DC-FD1F-4DC7-B8A3-B869E48F9B29}" srcOrd="15" destOrd="0" presId="urn:microsoft.com/office/officeart/2005/8/layout/bProcess3"/>
    <dgm:cxn modelId="{09BCFDD7-DD15-47C2-91D1-4363DE384194}" type="presParOf" srcId="{70E977DC-FD1F-4DC7-B8A3-B869E48F9B29}" destId="{B06010DC-37E5-41CC-A6F8-C8EE2FE8D0F5}" srcOrd="0" destOrd="0" presId="urn:microsoft.com/office/officeart/2005/8/layout/bProcess3"/>
    <dgm:cxn modelId="{FB3D1E05-77FF-403B-86A8-42317F432526}" type="presParOf" srcId="{528AA50C-2728-4D4B-B30A-44FC7EB1F05A}" destId="{4AD73FB6-6F56-4C7D-A712-974250DF3F0D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E6D19-BAB7-497A-847F-B03E5BFBDB64}">
      <dsp:nvSpPr>
        <dsp:cNvPr id="0" name=""/>
        <dsp:cNvSpPr/>
      </dsp:nvSpPr>
      <dsp:spPr>
        <a:xfrm>
          <a:off x="2763036" y="57851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2973611" y="621850"/>
        <a:ext cx="23776" cy="4759"/>
      </dsp:txXfrm>
    </dsp:sp>
    <dsp:sp modelId="{D5375952-E8CE-4465-BA3E-1A30F3EA4D15}">
      <dsp:nvSpPr>
        <dsp:cNvPr id="0" name=""/>
        <dsp:cNvSpPr/>
      </dsp:nvSpPr>
      <dsp:spPr>
        <a:xfrm>
          <a:off x="697331" y="397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Inscrições</a:t>
          </a:r>
          <a:endParaRPr lang="pt-BR" sz="1600" b="0" kern="1200" dirty="0"/>
        </a:p>
      </dsp:txBody>
      <dsp:txXfrm>
        <a:off x="757887" y="64534"/>
        <a:ext cx="1946393" cy="1119391"/>
      </dsp:txXfrm>
    </dsp:sp>
    <dsp:sp modelId="{08DB2A95-E85A-424D-90A7-C553F0578FC5}">
      <dsp:nvSpPr>
        <dsp:cNvPr id="0" name=""/>
        <dsp:cNvSpPr/>
      </dsp:nvSpPr>
      <dsp:spPr>
        <a:xfrm>
          <a:off x="5306069" y="57851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516644" y="621850"/>
        <a:ext cx="23776" cy="4759"/>
      </dsp:txXfrm>
    </dsp:sp>
    <dsp:sp modelId="{78B2ADE1-16C2-4DD1-8203-BE0A3669B6E2}">
      <dsp:nvSpPr>
        <dsp:cNvPr id="0" name=""/>
        <dsp:cNvSpPr/>
      </dsp:nvSpPr>
      <dsp:spPr>
        <a:xfrm>
          <a:off x="3240363" y="397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Pré-avaliação</a:t>
          </a:r>
          <a:endParaRPr lang="pt-BR" sz="1600" b="0" kern="1200" dirty="0"/>
        </a:p>
      </dsp:txBody>
      <dsp:txXfrm>
        <a:off x="3300919" y="64534"/>
        <a:ext cx="1946393" cy="1119391"/>
      </dsp:txXfrm>
    </dsp:sp>
    <dsp:sp modelId="{833D0A1A-FD38-4F51-831A-BF3BD9DF9CFD}">
      <dsp:nvSpPr>
        <dsp:cNvPr id="0" name=""/>
        <dsp:cNvSpPr/>
      </dsp:nvSpPr>
      <dsp:spPr>
        <a:xfrm>
          <a:off x="1731084" y="1242681"/>
          <a:ext cx="5086064" cy="444926"/>
        </a:xfrm>
        <a:custGeom>
          <a:avLst/>
          <a:gdLst/>
          <a:ahLst/>
          <a:cxnLst/>
          <a:rect l="0" t="0" r="0" b="0"/>
          <a:pathLst>
            <a:path>
              <a:moveTo>
                <a:pt x="5086064" y="0"/>
              </a:moveTo>
              <a:lnTo>
                <a:pt x="5086064" y="239563"/>
              </a:lnTo>
              <a:lnTo>
                <a:pt x="0" y="239563"/>
              </a:lnTo>
              <a:lnTo>
                <a:pt x="0" y="444926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146410" y="1462765"/>
        <a:ext cx="255412" cy="4759"/>
      </dsp:txXfrm>
    </dsp:sp>
    <dsp:sp modelId="{9C05F81B-34B3-4814-8521-18AAA42AF9C5}">
      <dsp:nvSpPr>
        <dsp:cNvPr id="0" name=""/>
        <dsp:cNvSpPr/>
      </dsp:nvSpPr>
      <dsp:spPr>
        <a:xfrm>
          <a:off x="5783395" y="397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Tabela </a:t>
          </a:r>
          <a:r>
            <a:rPr lang="pt-BR" sz="1600" b="0" kern="1200" dirty="0" err="1" smtClean="0"/>
            <a:t>Orientativa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Material enviado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Critérios de avaliação</a:t>
          </a:r>
          <a:endParaRPr lang="pt-BR" sz="1200" b="0" kern="1200" dirty="0"/>
        </a:p>
      </dsp:txBody>
      <dsp:txXfrm>
        <a:off x="5843951" y="64534"/>
        <a:ext cx="1946393" cy="1119391"/>
      </dsp:txXfrm>
    </dsp:sp>
    <dsp:sp modelId="{80E1C84F-507D-44E6-A2A6-B021745521ED}">
      <dsp:nvSpPr>
        <dsp:cNvPr id="0" name=""/>
        <dsp:cNvSpPr/>
      </dsp:nvSpPr>
      <dsp:spPr>
        <a:xfrm>
          <a:off x="2763036" y="229454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73611" y="2337880"/>
        <a:ext cx="23776" cy="4759"/>
      </dsp:txXfrm>
    </dsp:sp>
    <dsp:sp modelId="{82FE9E68-3174-4719-926C-AA15FB6538E1}">
      <dsp:nvSpPr>
        <dsp:cNvPr id="0" name=""/>
        <dsp:cNvSpPr/>
      </dsp:nvSpPr>
      <dsp:spPr>
        <a:xfrm>
          <a:off x="697331" y="172000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Análise dos Pontos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Médias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Colocação / Ordenação</a:t>
          </a:r>
          <a:endParaRPr lang="pt-BR" sz="1200" b="0" kern="1200" dirty="0"/>
        </a:p>
      </dsp:txBody>
      <dsp:txXfrm>
        <a:off x="757887" y="1780564"/>
        <a:ext cx="1946393" cy="1119391"/>
      </dsp:txXfrm>
    </dsp:sp>
    <dsp:sp modelId="{B0E902DC-816A-416B-8519-4E6245D631DD}">
      <dsp:nvSpPr>
        <dsp:cNvPr id="0" name=""/>
        <dsp:cNvSpPr/>
      </dsp:nvSpPr>
      <dsp:spPr>
        <a:xfrm>
          <a:off x="5398796" y="229454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09371" y="2337880"/>
        <a:ext cx="23776" cy="4759"/>
      </dsp:txXfrm>
    </dsp:sp>
    <dsp:sp modelId="{49B0116B-E5CE-495E-8F4A-F5B75B586920}">
      <dsp:nvSpPr>
        <dsp:cNvPr id="0" name=""/>
        <dsp:cNvSpPr/>
      </dsp:nvSpPr>
      <dsp:spPr>
        <a:xfrm>
          <a:off x="3240363" y="1720008"/>
          <a:ext cx="2160233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smtClean="0"/>
            <a:t>Processo Estatístico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Desvio Padrão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Intervalo de Confiança</a:t>
          </a:r>
          <a:endParaRPr lang="pt-BR" sz="1200" b="0" kern="1200" dirty="0"/>
        </a:p>
      </dsp:txBody>
      <dsp:txXfrm>
        <a:off x="3300919" y="1780564"/>
        <a:ext cx="2039121" cy="1119391"/>
      </dsp:txXfrm>
    </dsp:sp>
    <dsp:sp modelId="{B7FBC247-231D-43EA-BCBE-DD90BBA3E173}">
      <dsp:nvSpPr>
        <dsp:cNvPr id="0" name=""/>
        <dsp:cNvSpPr/>
      </dsp:nvSpPr>
      <dsp:spPr>
        <a:xfrm>
          <a:off x="1731084" y="2958711"/>
          <a:ext cx="5178791" cy="444926"/>
        </a:xfrm>
        <a:custGeom>
          <a:avLst/>
          <a:gdLst/>
          <a:ahLst/>
          <a:cxnLst/>
          <a:rect l="0" t="0" r="0" b="0"/>
          <a:pathLst>
            <a:path>
              <a:moveTo>
                <a:pt x="5178791" y="0"/>
              </a:moveTo>
              <a:lnTo>
                <a:pt x="5178791" y="239563"/>
              </a:lnTo>
              <a:lnTo>
                <a:pt x="0" y="239563"/>
              </a:lnTo>
              <a:lnTo>
                <a:pt x="0" y="444926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190465" y="3178794"/>
        <a:ext cx="260028" cy="4759"/>
      </dsp:txXfrm>
    </dsp:sp>
    <dsp:sp modelId="{2C3BAAEA-B005-4AED-B833-3A34B40655B6}">
      <dsp:nvSpPr>
        <dsp:cNvPr id="0" name=""/>
        <dsp:cNvSpPr/>
      </dsp:nvSpPr>
      <dsp:spPr>
        <a:xfrm>
          <a:off x="5876123" y="172000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Gráficos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Envio do Material preparatório para Comissão Julgadora</a:t>
          </a:r>
          <a:endParaRPr lang="pt-BR" sz="1200" b="0" kern="1200" dirty="0"/>
        </a:p>
      </dsp:txBody>
      <dsp:txXfrm>
        <a:off x="5936679" y="1780564"/>
        <a:ext cx="1946393" cy="1119391"/>
      </dsp:txXfrm>
    </dsp:sp>
    <dsp:sp modelId="{DF53E839-7B27-4575-B9F9-227712861465}">
      <dsp:nvSpPr>
        <dsp:cNvPr id="0" name=""/>
        <dsp:cNvSpPr/>
      </dsp:nvSpPr>
      <dsp:spPr>
        <a:xfrm>
          <a:off x="2763036" y="4010569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73611" y="4053909"/>
        <a:ext cx="23776" cy="4759"/>
      </dsp:txXfrm>
    </dsp:sp>
    <dsp:sp modelId="{EA464021-8F2E-4719-A787-5CC3A1C273D1}">
      <dsp:nvSpPr>
        <dsp:cNvPr id="0" name=""/>
        <dsp:cNvSpPr/>
      </dsp:nvSpPr>
      <dsp:spPr>
        <a:xfrm>
          <a:off x="697331" y="343603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Votação Final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Análise dos dados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Relatórios circunstanciados</a:t>
          </a:r>
          <a:endParaRPr lang="pt-BR" sz="1200" b="0" kern="1200" dirty="0"/>
        </a:p>
      </dsp:txBody>
      <dsp:txXfrm>
        <a:off x="757887" y="3496594"/>
        <a:ext cx="1946393" cy="1119391"/>
      </dsp:txXfrm>
    </dsp:sp>
    <dsp:sp modelId="{70E977DC-FD1F-4DC7-B8A3-B869E48F9B29}">
      <dsp:nvSpPr>
        <dsp:cNvPr id="0" name=""/>
        <dsp:cNvSpPr/>
      </dsp:nvSpPr>
      <dsp:spPr>
        <a:xfrm>
          <a:off x="5306069" y="4010569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16644" y="4053909"/>
        <a:ext cx="23776" cy="4759"/>
      </dsp:txXfrm>
    </dsp:sp>
    <dsp:sp modelId="{96A77611-A11A-4EEB-A1A0-7B3DA980A81E}">
      <dsp:nvSpPr>
        <dsp:cNvPr id="0" name=""/>
        <dsp:cNvSpPr/>
      </dsp:nvSpPr>
      <dsp:spPr>
        <a:xfrm>
          <a:off x="3240363" y="343603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/>
            </a:rPr>
            <a:t>Encontro anual dos Associados.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/>
            </a:rPr>
            <a:t>(Entrega do Prêmio)</a:t>
          </a:r>
          <a:endParaRPr lang="pt-BR" sz="1200" b="1" kern="1200" dirty="0">
            <a:effectLst/>
          </a:endParaRPr>
        </a:p>
      </dsp:txBody>
      <dsp:txXfrm>
        <a:off x="3300919" y="3496594"/>
        <a:ext cx="1946393" cy="1119391"/>
      </dsp:txXfrm>
    </dsp:sp>
    <dsp:sp modelId="{4AD73FB6-6F56-4C7D-A712-974250DF3F0D}">
      <dsp:nvSpPr>
        <dsp:cNvPr id="0" name=""/>
        <dsp:cNvSpPr/>
      </dsp:nvSpPr>
      <dsp:spPr>
        <a:xfrm>
          <a:off x="5783395" y="343603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effectLst/>
              <a:latin typeface="+mn-lt"/>
            </a:rPr>
            <a:t>Divulgação e Marketing</a:t>
          </a:r>
          <a:endParaRPr lang="pt-BR" sz="1400" b="0" kern="1200" dirty="0">
            <a:effectLst/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effectLst/>
              <a:latin typeface="+mn-lt"/>
            </a:rPr>
            <a:t>Revistas, Newsletter, Sites, Congressos, Feiras e </a:t>
          </a:r>
          <a:r>
            <a:rPr lang="pt-BR" sz="1200" b="0" kern="1200" dirty="0" smtClean="0">
              <a:effectLst/>
              <a:latin typeface="+mj-lt"/>
            </a:rPr>
            <a:t>5</a:t>
          </a:r>
          <a:r>
            <a:rPr lang="pt-BR" sz="1200" b="0" kern="1200" dirty="0" smtClean="0">
              <a:effectLst/>
              <a:latin typeface="+mn-lt"/>
            </a:rPr>
            <a:t>º CIMES</a:t>
          </a:r>
          <a:endParaRPr lang="pt-BR" sz="1200" b="0" kern="1200" dirty="0">
            <a:effectLst/>
            <a:latin typeface="+mn-lt"/>
          </a:endParaRPr>
        </a:p>
      </dsp:txBody>
      <dsp:txXfrm>
        <a:off x="5843951" y="3496594"/>
        <a:ext cx="1946393" cy="1119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15AB-10C2-45C9-86BC-6CCF33A59E2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800D-682E-4B8C-87A6-B1DF4ABF7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594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026" y="2276872"/>
            <a:ext cx="63859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7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000" y="1988840"/>
            <a:ext cx="6624000" cy="435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222" y="1988840"/>
            <a:ext cx="42532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52736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7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emios\imagens\teste-do-pezinho-interc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28" y="4077072"/>
            <a:ext cx="1559556" cy="21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Edições Anteriores</a:t>
            </a:r>
            <a:endParaRPr lang="pt-BR" dirty="0"/>
          </a:p>
        </p:txBody>
      </p:sp>
      <p:pic>
        <p:nvPicPr>
          <p:cNvPr id="1027" name="Picture 3" descr="Z:\premios\imagens\angelus---cimento-obturad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236" y="4221088"/>
            <a:ext cx="2564269" cy="12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premios\imagens\cimento-obturad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843" y="2996952"/>
            <a:ext cx="2324245" cy="7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premios\imagens\eletroencefalograf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9" y="4043572"/>
            <a:ext cx="1674869" cy="21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premios\imagens\intercientific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252" y="2793362"/>
            <a:ext cx="1828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premios\imagens\neurote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67" y="2956803"/>
            <a:ext cx="2290161" cy="8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23728" y="1785590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14033" y="1772816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2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93"/>
          <a:stretch/>
        </p:blipFill>
        <p:spPr>
          <a:xfrm>
            <a:off x="4641672" y="4047605"/>
            <a:ext cx="3602736" cy="27657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Edições Anteriores</a:t>
            </a:r>
            <a:endParaRPr lang="pt-BR" dirty="0"/>
          </a:p>
        </p:txBody>
      </p:sp>
      <p:pic>
        <p:nvPicPr>
          <p:cNvPr id="6" name="Espaço Reservado para Conteúdo 3" descr="inovare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2723" y="4157807"/>
            <a:ext cx="2358792" cy="2539493"/>
          </a:xfrm>
          <a:prstGeom prst="rect">
            <a:avLst/>
          </a:prstGeom>
        </p:spPr>
      </p:pic>
      <p:pic>
        <p:nvPicPr>
          <p:cNvPr id="10" name="Imagem 9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6254" y="3093615"/>
            <a:ext cx="3251730" cy="66672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048547" y="1772816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563" y="2800389"/>
            <a:ext cx="1904955" cy="1142973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5702453" y="1772816"/>
            <a:ext cx="148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6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19575" cy="27223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 descr="duett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1772816"/>
            <a:ext cx="3334282" cy="426600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026157" y="2564904"/>
            <a:ext cx="153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Edições Anteriores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0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50" y="1556792"/>
            <a:ext cx="3239050" cy="48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835" y="4581128"/>
            <a:ext cx="5010484" cy="18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VENCEDOR </a:t>
            </a:r>
            <a:r>
              <a:rPr lang="pt-BR" b="1" dirty="0" smtClean="0"/>
              <a:t>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6131024" cy="438912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SERDIA: </a:t>
            </a:r>
            <a:r>
              <a:rPr lang="pt-BR" dirty="0" err="1" smtClean="0"/>
              <a:t>Enlight</a:t>
            </a:r>
            <a:r>
              <a:rPr lang="pt-BR" dirty="0" smtClean="0"/>
              <a:t> </a:t>
            </a:r>
            <a:r>
              <a:rPr lang="pt-BR" dirty="0"/>
              <a:t>1800 - Equipamento não invasivo para monitoramento a beira leito dos pulmões em ambiente hospitalar baseado na tecnologia de Tomografia por Impedância Elétrica (TIE).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2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7168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/>
              <a:t>INSCRITOS 2016</a:t>
            </a:r>
            <a:endParaRPr lang="pt-BR" sz="5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144388"/>
            <a:ext cx="38957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ADITEK: </a:t>
            </a:r>
            <a:r>
              <a:rPr lang="pt-BR" dirty="0" err="1" smtClean="0"/>
              <a:t>Easyclip</a:t>
            </a:r>
            <a:r>
              <a:rPr lang="pt-BR" dirty="0" smtClean="0"/>
              <a:t>+ </a:t>
            </a:r>
            <a:r>
              <a:rPr lang="pt-BR" dirty="0"/>
              <a:t>- 2ª geração é solução inovadora dentro do filosofia dos </a:t>
            </a:r>
            <a:r>
              <a:rPr lang="pt-BR" dirty="0" err="1"/>
              <a:t>bráquetes</a:t>
            </a:r>
            <a:r>
              <a:rPr lang="pt-BR" dirty="0"/>
              <a:t> </a:t>
            </a:r>
            <a:r>
              <a:rPr lang="pt-BR" dirty="0" err="1"/>
              <a:t>autoligáveis</a:t>
            </a:r>
            <a:r>
              <a:rPr lang="pt-BR" dirty="0"/>
              <a:t> que combina as duas técnicas – Passivo e Interativo – em um único Sistema facilitando a prática clínica com economia de tempo.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44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AGIR: </a:t>
            </a:r>
            <a:r>
              <a:rPr lang="pt-BR" dirty="0" err="1" smtClean="0"/>
              <a:t>Facility</a:t>
            </a:r>
            <a:r>
              <a:rPr lang="pt-BR" dirty="0" smtClean="0"/>
              <a:t> </a:t>
            </a:r>
            <a:r>
              <a:rPr lang="pt-BR" dirty="0"/>
              <a:t>- Suporte de parede para seladora manual de mesa e rolo de grau cirúrgico.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606" y="2342514"/>
            <a:ext cx="3898788" cy="38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204" y="2827799"/>
            <a:ext cx="7221592" cy="3555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ANGELUS: </a:t>
            </a:r>
            <a:r>
              <a:rPr lang="pt-BR" dirty="0" smtClean="0"/>
              <a:t>Linha </a:t>
            </a:r>
            <a:r>
              <a:rPr lang="pt-BR" dirty="0" err="1" smtClean="0"/>
              <a:t>Angie</a:t>
            </a:r>
            <a:r>
              <a:rPr lang="pt-BR" dirty="0" smtClean="0"/>
              <a:t> </a:t>
            </a:r>
            <a:r>
              <a:rPr lang="pt-BR" dirty="0"/>
              <a:t>- Série de soluções para atendimento do público infanto-juvenil com material educativo, motivacional, produtos para prevenção e tratamento.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07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600" y="2259000"/>
            <a:ext cx="43368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9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CRISTÓFOLI: </a:t>
            </a:r>
            <a:r>
              <a:rPr lang="pt-BR" dirty="0" smtClean="0"/>
              <a:t>Autoclave </a:t>
            </a:r>
            <a:r>
              <a:rPr lang="pt-BR" dirty="0" err="1" smtClean="0"/>
              <a:t>Vitale</a:t>
            </a:r>
            <a:r>
              <a:rPr lang="pt-BR" dirty="0" smtClean="0"/>
              <a:t> </a:t>
            </a:r>
            <a:r>
              <a:rPr lang="pt-BR" dirty="0" err="1" smtClean="0"/>
              <a:t>Class</a:t>
            </a:r>
            <a:r>
              <a:rPr lang="pt-BR" dirty="0" smtClean="0"/>
              <a:t> CD </a:t>
            </a:r>
            <a:r>
              <a:rPr lang="pt-BR" dirty="0"/>
              <a:t>- Melhorias no processo de produção das </a:t>
            </a:r>
            <a:r>
              <a:rPr lang="pt-BR" dirty="0" smtClean="0"/>
              <a:t>peças.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000" y="2483292"/>
            <a:ext cx="5400000" cy="32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672" y="2437628"/>
            <a:ext cx="5490657" cy="39203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46"/>
            <a:ext cx="8229600" cy="438912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DABI ATLANTE: </a:t>
            </a:r>
            <a:r>
              <a:rPr lang="pt-BR" dirty="0"/>
              <a:t>New Versa - 1º Consultório odontológico do mundo controlado por </a:t>
            </a:r>
            <a:r>
              <a:rPr lang="pt-BR" dirty="0" err="1"/>
              <a:t>IPad</a:t>
            </a:r>
            <a:r>
              <a:rPr lang="pt-BR" dirty="0"/>
              <a:t> de exclusiva tecnologia e fabricação brasileira.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DENTSCARE: </a:t>
            </a:r>
            <a:r>
              <a:rPr lang="pt-BR" dirty="0" err="1" smtClean="0"/>
              <a:t>Arcsys</a:t>
            </a:r>
            <a:r>
              <a:rPr lang="pt-BR" dirty="0"/>
              <a:t> - Um sistema de </a:t>
            </a:r>
            <a:r>
              <a:rPr lang="pt-BR" dirty="0" smtClean="0"/>
              <a:t>implantes versátil </a:t>
            </a:r>
            <a:r>
              <a:rPr lang="pt-BR" dirty="0"/>
              <a:t>que traz novas perspectivas para os profissionais e melhor resultado estético e funcional para o paciente.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046" y="3226309"/>
            <a:ext cx="3778274" cy="26995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145" y="3293645"/>
            <a:ext cx="144275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5896" y="-569046"/>
            <a:ext cx="1872209" cy="72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2707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DSP BIOMEDICAL: </a:t>
            </a:r>
            <a:r>
              <a:rPr lang="pt-BR" dirty="0"/>
              <a:t>Implantes Zigomáticos - Quando você acha que não é mais possível.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9024" y="3693066"/>
            <a:ext cx="3145952" cy="2522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INDUSBELLO: </a:t>
            </a:r>
            <a:r>
              <a:rPr lang="pt-BR" dirty="0"/>
              <a:t>Abridores de </a:t>
            </a:r>
            <a:r>
              <a:rPr lang="pt-BR" dirty="0" smtClean="0"/>
              <a:t>boca (linha </a:t>
            </a:r>
            <a:r>
              <a:rPr lang="pt-BR" dirty="0" err="1" smtClean="0"/>
              <a:t>Bambini</a:t>
            </a:r>
            <a:r>
              <a:rPr lang="pt-BR" dirty="0" smtClean="0"/>
              <a:t>) - </a:t>
            </a:r>
            <a:r>
              <a:rPr lang="pt-BR" dirty="0" err="1" smtClean="0"/>
              <a:t>Abritecs</a:t>
            </a:r>
            <a:r>
              <a:rPr lang="pt-BR" dirty="0" smtClean="0"/>
              <a:t> Infantis: Práticos </a:t>
            </a:r>
            <a:r>
              <a:rPr lang="pt-BR" dirty="0"/>
              <a:t>para o dentista e divertidos para as crianças..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999802"/>
            <a:ext cx="3240360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00162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MEDSTÉRIL: </a:t>
            </a:r>
            <a:r>
              <a:rPr lang="pt-BR" dirty="0" err="1" smtClean="0"/>
              <a:t>Eprodan</a:t>
            </a:r>
            <a:r>
              <a:rPr lang="pt-BR" dirty="0"/>
              <a:t> - </a:t>
            </a:r>
            <a:r>
              <a:rPr lang="pt-BR" dirty="0" smtClean="0"/>
              <a:t>Embalagem que garante o processo de desinfecção do seu produto até o uso final.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40" y="2608381"/>
            <a:ext cx="7452320" cy="19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SOS DENTAL: </a:t>
            </a:r>
            <a:r>
              <a:rPr lang="pt-BR" dirty="0" smtClean="0"/>
              <a:t>Atendimento Domiciliar - Atendimento </a:t>
            </a:r>
            <a:r>
              <a:rPr lang="pt-BR" dirty="0"/>
              <a:t>Odontológico de Urgência Domiciliar 24h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665" y="2456850"/>
            <a:ext cx="367867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YLLER: </a:t>
            </a:r>
            <a:r>
              <a:rPr lang="pt-BR" dirty="0"/>
              <a:t>SCAN - Silicone de adição </a:t>
            </a:r>
            <a:r>
              <a:rPr lang="pt-BR" dirty="0" smtClean="0"/>
              <a:t>odontológico: Produto nacional </a:t>
            </a:r>
            <a:r>
              <a:rPr lang="pt-BR" dirty="0"/>
              <a:t>para moldagem de alta precisão em Odontologia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512000" y="2856926"/>
            <a:ext cx="6120000" cy="3411668"/>
            <a:chOff x="1512000" y="3356992"/>
            <a:chExt cx="6120000" cy="34116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00" y="3356992"/>
              <a:ext cx="6120000" cy="172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00" y="5047410"/>
              <a:ext cx="6120000" cy="172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Prêmio Inova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“Maneira </a:t>
            </a:r>
            <a:r>
              <a:rPr lang="pt-BR" dirty="0"/>
              <a:t>de reconhecer e incentivar as </a:t>
            </a:r>
            <a:r>
              <a:rPr lang="pt-BR" sz="3200" b="1" dirty="0">
                <a:solidFill>
                  <a:schemeClr val="tx2"/>
                </a:solidFill>
              </a:rPr>
              <a:t>ações de inovação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/>
              <a:t>aplicadas a </a:t>
            </a:r>
            <a:r>
              <a:rPr lang="pt-BR" dirty="0" smtClean="0"/>
              <a:t>produtos/serviços, </a:t>
            </a:r>
            <a:r>
              <a:rPr lang="pt-BR" dirty="0"/>
              <a:t>que </a:t>
            </a:r>
            <a:r>
              <a:rPr lang="pt-BR" dirty="0" smtClean="0"/>
              <a:t>contribuem </a:t>
            </a:r>
            <a:r>
              <a:rPr lang="pt-BR" dirty="0"/>
              <a:t>para elevar o patamar tecnológico em </a:t>
            </a:r>
            <a:r>
              <a:rPr lang="pt-BR" sz="3200" b="1" dirty="0">
                <a:solidFill>
                  <a:schemeClr val="tx2"/>
                </a:solidFill>
              </a:rPr>
              <a:t>benefício da saúde </a:t>
            </a:r>
            <a:r>
              <a:rPr lang="pt-BR" sz="3200" b="1" dirty="0" smtClean="0">
                <a:solidFill>
                  <a:schemeClr val="tx2"/>
                </a:solidFill>
              </a:rPr>
              <a:t>humana</a:t>
            </a:r>
            <a:r>
              <a:rPr lang="pt-BR" dirty="0" smtClean="0"/>
              <a:t>”.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3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dirty="0" smtClean="0"/>
              <a:t>Metodologia</a:t>
            </a:r>
            <a:endParaRPr lang="pt-BR" sz="4000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xmlns="" val="3435033915"/>
              </p:ext>
            </p:extLst>
          </p:nvPr>
        </p:nvGraphicFramePr>
        <p:xfrm>
          <a:off x="251520" y="1700808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460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BR" sz="4400" dirty="0" smtClean="0"/>
              <a:t>Comissão Organizadora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800" dirty="0" smtClean="0"/>
              <a:t>Médico Hospitalar &amp; Odontologia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Joffre</a:t>
            </a:r>
            <a:r>
              <a:rPr lang="pt-BR" dirty="0" smtClean="0"/>
              <a:t> Moraes</a:t>
            </a:r>
          </a:p>
          <a:p>
            <a:r>
              <a:rPr lang="pt-BR" dirty="0" smtClean="0"/>
              <a:t>José </a:t>
            </a:r>
            <a:r>
              <a:rPr lang="pt-BR" dirty="0"/>
              <a:t>Augusto Queiroz</a:t>
            </a:r>
          </a:p>
          <a:p>
            <a:r>
              <a:rPr lang="pt-BR" dirty="0" err="1" smtClean="0"/>
              <a:t>Knud</a:t>
            </a:r>
            <a:r>
              <a:rPr lang="pt-BR" dirty="0" smtClean="0"/>
              <a:t> </a:t>
            </a:r>
            <a:r>
              <a:rPr lang="pt-BR" dirty="0" err="1" smtClean="0"/>
              <a:t>Hove</a:t>
            </a:r>
            <a:r>
              <a:rPr lang="pt-BR" dirty="0" smtClean="0"/>
              <a:t> </a:t>
            </a:r>
            <a:r>
              <a:rPr lang="pt-BR" dirty="0" err="1" smtClean="0"/>
              <a:t>Sorensen</a:t>
            </a:r>
            <a:endParaRPr lang="pt-BR" dirty="0" smtClean="0"/>
          </a:p>
          <a:p>
            <a:r>
              <a:rPr lang="pt-BR" dirty="0" smtClean="0"/>
              <a:t>Luiz </a:t>
            </a:r>
            <a:r>
              <a:rPr lang="pt-BR" dirty="0" err="1" smtClean="0"/>
              <a:t>Calistro</a:t>
            </a:r>
            <a:r>
              <a:rPr lang="pt-BR" dirty="0" smtClean="0"/>
              <a:t> Balestrassi</a:t>
            </a:r>
          </a:p>
          <a:p>
            <a:r>
              <a:rPr lang="pt-BR" dirty="0" smtClean="0"/>
              <a:t>Márcio </a:t>
            </a:r>
            <a:r>
              <a:rPr lang="pt-BR" dirty="0" err="1" smtClean="0"/>
              <a:t>Bosio</a:t>
            </a:r>
            <a:endParaRPr lang="pt-BR" dirty="0" smtClean="0"/>
          </a:p>
          <a:p>
            <a:r>
              <a:rPr lang="pt-BR" dirty="0" smtClean="0"/>
              <a:t>Paulo Henrique </a:t>
            </a:r>
            <a:r>
              <a:rPr lang="pt-BR" dirty="0" err="1" smtClean="0"/>
              <a:t>Fraccaro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BR" sz="4400" dirty="0" smtClean="0"/>
              <a:t>Comissão Julgadora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2800" dirty="0" smtClean="0"/>
              <a:t>Médico Hospitalar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Afonso Celso Medeiros</a:t>
            </a:r>
          </a:p>
          <a:p>
            <a:r>
              <a:rPr lang="pt-BR" dirty="0" smtClean="0"/>
              <a:t>Dirceu </a:t>
            </a:r>
            <a:r>
              <a:rPr lang="pt-BR" dirty="0" err="1" smtClean="0"/>
              <a:t>Barbano</a:t>
            </a:r>
            <a:endParaRPr lang="pt-BR" dirty="0" smtClean="0"/>
          </a:p>
          <a:p>
            <a:r>
              <a:rPr lang="pt-BR" dirty="0" smtClean="0"/>
              <a:t>Eliane Lustosa Cabral</a:t>
            </a:r>
          </a:p>
          <a:p>
            <a:r>
              <a:rPr lang="pt-BR" dirty="0" smtClean="0"/>
              <a:t>Gonzalo </a:t>
            </a:r>
            <a:r>
              <a:rPr lang="pt-BR" dirty="0" err="1" smtClean="0"/>
              <a:t>Vecina</a:t>
            </a:r>
            <a:r>
              <a:rPr lang="pt-BR" dirty="0" smtClean="0"/>
              <a:t> Neto</a:t>
            </a:r>
          </a:p>
          <a:p>
            <a:r>
              <a:rPr lang="pt-BR" dirty="0" err="1"/>
              <a:t>Knud</a:t>
            </a:r>
            <a:r>
              <a:rPr lang="pt-BR" dirty="0"/>
              <a:t> </a:t>
            </a:r>
            <a:r>
              <a:rPr lang="pt-BR" dirty="0" err="1"/>
              <a:t>Hove</a:t>
            </a:r>
            <a:r>
              <a:rPr lang="pt-BR" dirty="0"/>
              <a:t> </a:t>
            </a:r>
            <a:r>
              <a:rPr lang="pt-BR" dirty="0" err="1"/>
              <a:t>Sorensen</a:t>
            </a:r>
            <a:endParaRPr lang="pt-BR" dirty="0"/>
          </a:p>
          <a:p>
            <a:r>
              <a:rPr lang="pt-BR" dirty="0" smtClean="0"/>
              <a:t>Luiz </a:t>
            </a:r>
            <a:r>
              <a:rPr lang="pt-BR" dirty="0" err="1" smtClean="0"/>
              <a:t>Calistro</a:t>
            </a:r>
            <a:r>
              <a:rPr lang="pt-BR" dirty="0" smtClean="0"/>
              <a:t> Balestrassi</a:t>
            </a:r>
          </a:p>
          <a:p>
            <a:r>
              <a:rPr lang="pt-BR" dirty="0" smtClean="0"/>
              <a:t>Paulo Henrique </a:t>
            </a:r>
            <a:r>
              <a:rPr lang="pt-BR" dirty="0" err="1" smtClean="0"/>
              <a:t>Fraccaro</a:t>
            </a:r>
            <a:endParaRPr lang="pt-BR" dirty="0" smtClean="0"/>
          </a:p>
          <a:p>
            <a:r>
              <a:rPr lang="pt-BR" dirty="0"/>
              <a:t>Paulo Roberto </a:t>
            </a:r>
            <a:r>
              <a:rPr lang="pt-BR" dirty="0" err="1" smtClean="0"/>
              <a:t>Pialarissi</a:t>
            </a:r>
            <a:endParaRPr lang="pt-BR" dirty="0" smtClean="0"/>
          </a:p>
          <a:p>
            <a:r>
              <a:rPr lang="pt-BR" dirty="0"/>
              <a:t>Roberto </a:t>
            </a:r>
            <a:r>
              <a:rPr lang="pt-BR" dirty="0" err="1"/>
              <a:t>Nicolsky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4900" dirty="0" smtClean="0"/>
              <a:t>Comissão Julgadora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100" dirty="0" smtClean="0"/>
              <a:t>Odontologia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Adriano Albano </a:t>
            </a:r>
            <a:r>
              <a:rPr lang="pt-BR" dirty="0" err="1"/>
              <a:t>Forghieri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/>
              <a:t>Carlos Eduardo </a:t>
            </a:r>
            <a:r>
              <a:rPr lang="pt-BR" dirty="0" err="1" smtClean="0"/>
              <a:t>Francci</a:t>
            </a:r>
            <a:endParaRPr lang="pt-BR" dirty="0" smtClean="0"/>
          </a:p>
          <a:p>
            <a:r>
              <a:rPr lang="pt-BR" dirty="0"/>
              <a:t>Claudio Pinheiro Fernandes</a:t>
            </a:r>
          </a:p>
          <a:p>
            <a:r>
              <a:rPr lang="pt-BR" dirty="0" err="1" smtClean="0"/>
              <a:t>Knud</a:t>
            </a:r>
            <a:r>
              <a:rPr lang="pt-BR" dirty="0" smtClean="0"/>
              <a:t> </a:t>
            </a:r>
            <a:r>
              <a:rPr lang="pt-BR" dirty="0" err="1"/>
              <a:t>Hove</a:t>
            </a:r>
            <a:r>
              <a:rPr lang="pt-BR" dirty="0"/>
              <a:t> </a:t>
            </a:r>
            <a:r>
              <a:rPr lang="pt-BR" dirty="0" err="1" smtClean="0"/>
              <a:t>Sorensen</a:t>
            </a:r>
            <a:endParaRPr lang="pt-BR" dirty="0" smtClean="0"/>
          </a:p>
          <a:p>
            <a:r>
              <a:rPr lang="pt-BR" dirty="0"/>
              <a:t>Monica </a:t>
            </a:r>
            <a:r>
              <a:rPr lang="pt-BR" dirty="0" err="1"/>
              <a:t>Talarico</a:t>
            </a:r>
            <a:r>
              <a:rPr lang="pt-BR" dirty="0"/>
              <a:t> </a:t>
            </a:r>
            <a:r>
              <a:rPr lang="pt-BR" dirty="0" err="1"/>
              <a:t>Duailibi</a:t>
            </a:r>
            <a:endParaRPr lang="pt-BR" dirty="0"/>
          </a:p>
          <a:p>
            <a:r>
              <a:rPr lang="pt-BR" dirty="0" smtClean="0"/>
              <a:t>Renato Amaro </a:t>
            </a:r>
            <a:r>
              <a:rPr lang="pt-BR" dirty="0" err="1" smtClean="0"/>
              <a:t>Zângaro</a:t>
            </a:r>
            <a:endParaRPr lang="pt-BR" dirty="0" smtClean="0"/>
          </a:p>
          <a:p>
            <a:r>
              <a:rPr lang="pt-BR" dirty="0" err="1"/>
              <a:t>Waldyr</a:t>
            </a:r>
            <a:r>
              <a:rPr lang="pt-BR" dirty="0"/>
              <a:t> Romão Junior</a:t>
            </a:r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000" y="2004899"/>
            <a:ext cx="7200000" cy="401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4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Foram inscritos 67 produtos;</a:t>
            </a:r>
          </a:p>
          <a:p>
            <a:r>
              <a:rPr lang="pt-BR" dirty="0" smtClean="0"/>
              <a:t>51 para a categoria Médico Hospitalar;</a:t>
            </a:r>
          </a:p>
          <a:p>
            <a:r>
              <a:rPr lang="pt-BR" dirty="0" smtClean="0"/>
              <a:t>15 para </a:t>
            </a:r>
            <a:r>
              <a:rPr lang="pt-BR" dirty="0"/>
              <a:t>a categoria </a:t>
            </a:r>
            <a:r>
              <a:rPr lang="pt-BR" dirty="0" smtClean="0"/>
              <a:t>Odontologia;</a:t>
            </a:r>
          </a:p>
          <a:p>
            <a:r>
              <a:rPr lang="pt-BR" dirty="0" smtClean="0"/>
              <a:t>1 para ambas categorias;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0F6FC6"/>
      </a:accent2>
      <a:accent3>
        <a:srgbClr val="009DD9"/>
      </a:accent3>
      <a:accent4>
        <a:srgbClr val="0B9B74"/>
      </a:accent4>
      <a:accent5>
        <a:srgbClr val="7CCA62"/>
      </a:accent5>
      <a:accent6>
        <a:srgbClr val="A5C249"/>
      </a:accent6>
      <a:hlink>
        <a:srgbClr val="F49100"/>
      </a:hlink>
      <a:folHlink>
        <a:srgbClr val="009DD9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TC102455519[[fn=Inverno]]</Template>
  <TotalTime>4284</TotalTime>
  <Words>476</Words>
  <Application>Microsoft Office PowerPoint</Application>
  <PresentationFormat>Apresentação na tela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Fluxo</vt:lpstr>
      <vt:lpstr>Slide 1</vt:lpstr>
      <vt:lpstr>Slide 2</vt:lpstr>
      <vt:lpstr>Prêmio Inova Saúde</vt:lpstr>
      <vt:lpstr>Metodologia</vt:lpstr>
      <vt:lpstr>Comissão Organizadora Médico Hospitalar &amp; Odontologia</vt:lpstr>
      <vt:lpstr>Comissão Julgadora Médico Hospitalar</vt:lpstr>
      <vt:lpstr>Comissão Julgadora Odontologia</vt:lpstr>
      <vt:lpstr>Informações da Edição 2016</vt:lpstr>
      <vt:lpstr>Informações da Edição 2016</vt:lpstr>
      <vt:lpstr>Informações da Edição 2016</vt:lpstr>
      <vt:lpstr>Informações da Edição 2016</vt:lpstr>
      <vt:lpstr>Edições Anteriores</vt:lpstr>
      <vt:lpstr>Edições Anteriores</vt:lpstr>
      <vt:lpstr>Edições Anteriores</vt:lpstr>
      <vt:lpstr>VENCEDOR 2015</vt:lpstr>
      <vt:lpstr>INSCRITOS 2016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Neurotec</dc:creator>
  <cp:lastModifiedBy>Neurotec</cp:lastModifiedBy>
  <cp:revision>544</cp:revision>
  <cp:lastPrinted>2013-03-02T13:28:21Z</cp:lastPrinted>
  <dcterms:created xsi:type="dcterms:W3CDTF">2012-03-01T18:10:16Z</dcterms:created>
  <dcterms:modified xsi:type="dcterms:W3CDTF">2016-03-31T19:25:02Z</dcterms:modified>
</cp:coreProperties>
</file>